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73"/>
  </p:notesMasterIdLst>
  <p:sldIdLst>
    <p:sldId id="256" r:id="rId5"/>
    <p:sldId id="312" r:id="rId6"/>
    <p:sldId id="258" r:id="rId7"/>
    <p:sldId id="261" r:id="rId8"/>
    <p:sldId id="259" r:id="rId9"/>
    <p:sldId id="265" r:id="rId10"/>
    <p:sldId id="329" r:id="rId11"/>
    <p:sldId id="280" r:id="rId12"/>
    <p:sldId id="330" r:id="rId13"/>
    <p:sldId id="331" r:id="rId14"/>
    <p:sldId id="333" r:id="rId15"/>
    <p:sldId id="334" r:id="rId16"/>
    <p:sldId id="335" r:id="rId17"/>
    <p:sldId id="337" r:id="rId18"/>
    <p:sldId id="336"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24" r:id="rId32"/>
    <p:sldId id="365" r:id="rId33"/>
    <p:sldId id="314"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6" r:id="rId50"/>
    <p:sldId id="367" r:id="rId51"/>
    <p:sldId id="368" r:id="rId52"/>
    <p:sldId id="369" r:id="rId53"/>
    <p:sldId id="370" r:id="rId54"/>
    <p:sldId id="371" r:id="rId55"/>
    <p:sldId id="372" r:id="rId56"/>
    <p:sldId id="373" r:id="rId57"/>
    <p:sldId id="374" r:id="rId58"/>
    <p:sldId id="375" r:id="rId59"/>
    <p:sldId id="376" r:id="rId60"/>
    <p:sldId id="377" r:id="rId61"/>
    <p:sldId id="378" r:id="rId62"/>
    <p:sldId id="379" r:id="rId63"/>
    <p:sldId id="380" r:id="rId64"/>
    <p:sldId id="381" r:id="rId65"/>
    <p:sldId id="382" r:id="rId66"/>
    <p:sldId id="311" r:id="rId67"/>
    <p:sldId id="383" r:id="rId68"/>
    <p:sldId id="384" r:id="rId69"/>
    <p:sldId id="385" r:id="rId70"/>
    <p:sldId id="386" r:id="rId71"/>
    <p:sldId id="310" r:id="rId72"/>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Fira Sans Extra Condensed Medium" panose="020B0604020202020204" charset="0"/>
      <p:regular r:id="rId78"/>
      <p:bold r:id="rId79"/>
      <p:italic r:id="rId80"/>
      <p:boldItalic r:id="rId81"/>
    </p:embeddedFont>
    <p:embeddedFont>
      <p:font typeface="Open Sans" panose="020B0606030504020204" pitchFamily="34" charset="0"/>
      <p:regular r:id="rId82"/>
      <p:bold r:id="rId83"/>
      <p:italic r:id="rId84"/>
      <p:boldItalic r:id="rId85"/>
    </p:embeddedFont>
    <p:embeddedFont>
      <p:font typeface="Overpass Black" panose="020B0604020202020204" charset="0"/>
      <p:bold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01D279D2-8818-4D16-A094-7C22EAC5F382}">
          <p14:sldIdLst>
            <p14:sldId id="256"/>
            <p14:sldId id="312"/>
            <p14:sldId id="258"/>
          </p14:sldIdLst>
        </p14:section>
        <p14:section name="Tổng quan" id="{AF9BCA47-1EC8-484F-B4B8-FC76334307E3}">
          <p14:sldIdLst>
            <p14:sldId id="261"/>
            <p14:sldId id="259"/>
            <p14:sldId id="265"/>
            <p14:sldId id="329"/>
          </p14:sldIdLst>
        </p14:section>
        <p14:section name="Mô tả thuật toán" id="{55681192-45ED-41FB-A863-9B97E146ED2C}">
          <p14:sldIdLst>
            <p14:sldId id="280"/>
            <p14:sldId id="330"/>
            <p14:sldId id="331"/>
            <p14:sldId id="333"/>
            <p14:sldId id="334"/>
            <p14:sldId id="335"/>
            <p14:sldId id="337"/>
            <p14:sldId id="336"/>
            <p14:sldId id="338"/>
            <p14:sldId id="339"/>
            <p14:sldId id="340"/>
            <p14:sldId id="341"/>
            <p14:sldId id="342"/>
            <p14:sldId id="343"/>
            <p14:sldId id="344"/>
            <p14:sldId id="345"/>
            <p14:sldId id="346"/>
            <p14:sldId id="347"/>
            <p14:sldId id="348"/>
            <p14:sldId id="349"/>
          </p14:sldIdLst>
        </p14:section>
        <p14:section name="Kết quả và phân tích" id="{A6A38EA0-EFC9-4A5C-BC05-A210DE5CF941}">
          <p14:sldIdLst>
            <p14:sldId id="324"/>
            <p14:sldId id="365"/>
            <p14:sldId id="314"/>
            <p14:sldId id="350"/>
            <p14:sldId id="351"/>
            <p14:sldId id="352"/>
            <p14:sldId id="353"/>
            <p14:sldId id="354"/>
            <p14:sldId id="355"/>
            <p14:sldId id="356"/>
            <p14:sldId id="357"/>
            <p14:sldId id="358"/>
            <p14:sldId id="359"/>
            <p14:sldId id="360"/>
            <p14:sldId id="361"/>
            <p14:sldId id="362"/>
            <p14:sldId id="363"/>
            <p14:sldId id="364"/>
            <p14:sldId id="366"/>
            <p14:sldId id="367"/>
            <p14:sldId id="368"/>
            <p14:sldId id="369"/>
            <p14:sldId id="370"/>
            <p14:sldId id="371"/>
            <p14:sldId id="372"/>
            <p14:sldId id="373"/>
            <p14:sldId id="374"/>
            <p14:sldId id="375"/>
            <p14:sldId id="376"/>
            <p14:sldId id="377"/>
            <p14:sldId id="378"/>
            <p14:sldId id="379"/>
            <p14:sldId id="380"/>
            <p14:sldId id="381"/>
            <p14:sldId id="382"/>
          </p14:sldIdLst>
        </p14:section>
        <p14:section name="Demo" id="{C34D90DF-104E-41B8-94DD-0BB0D3FFEA08}">
          <p14:sldIdLst>
            <p14:sldId id="311"/>
            <p14:sldId id="383"/>
            <p14:sldId id="384"/>
            <p14:sldId id="385"/>
            <p14:sldId id="386"/>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587"/>
    <a:srgbClr val="17446D"/>
    <a:srgbClr val="073763"/>
    <a:srgbClr val="ACB5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812991-C72E-454E-A1B4-DC3D88158256}" v="47" dt="2022-05-18T23:01:04.014"/>
  </p1510:revLst>
</p1510:revInfo>
</file>

<file path=ppt/tableStyles.xml><?xml version="1.0" encoding="utf-8"?>
<a:tblStyleLst xmlns:a="http://schemas.openxmlformats.org/drawingml/2006/main" def="{4C9F8356-FC6E-44B9-BC3D-60CB6C48BFEE}">
  <a:tblStyle styleId="{4C9F8356-FC6E-44B9-BC3D-60CB6C48BF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660"/>
  </p:normalViewPr>
  <p:slideViewPr>
    <p:cSldViewPr snapToGrid="0">
      <p:cViewPr varScale="1">
        <p:scale>
          <a:sx n="105" d="100"/>
          <a:sy n="105" d="100"/>
        </p:scale>
        <p:origin x="754"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3.fntdata"/><Relationship Id="rId84" Type="http://schemas.openxmlformats.org/officeDocument/2006/relationships/font" Target="fonts/font11.fntdata"/><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9.fntdata"/><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7.fntdata"/><Relationship Id="rId85" Type="http://schemas.openxmlformats.org/officeDocument/2006/relationships/font" Target="fonts/font12.fntdata"/><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Thùy Linh" userId="b10837fe-6bd3-4f04-a600-8417779ac90f" providerId="ADAL" clId="{FC812991-C72E-454E-A1B4-DC3D88158256}"/>
    <pc:docChg chg="undo custSel addSld modSld addSection modSection">
      <pc:chgData name="Nguyễn Thùy Linh" userId="b10837fe-6bd3-4f04-a600-8417779ac90f" providerId="ADAL" clId="{FC812991-C72E-454E-A1B4-DC3D88158256}" dt="2022-05-18T23:01:04.014" v="197"/>
      <pc:docMkLst>
        <pc:docMk/>
      </pc:docMkLst>
      <pc:sldChg chg="modTransition">
        <pc:chgData name="Nguyễn Thùy Linh" userId="b10837fe-6bd3-4f04-a600-8417779ac90f" providerId="ADAL" clId="{FC812991-C72E-454E-A1B4-DC3D88158256}" dt="2022-05-18T22:57:01.053" v="166"/>
        <pc:sldMkLst>
          <pc:docMk/>
          <pc:sldMk cId="0" sldId="256"/>
        </pc:sldMkLst>
      </pc:sldChg>
      <pc:sldChg chg="addSp modSp mod modTransition">
        <pc:chgData name="Nguyễn Thùy Linh" userId="b10837fe-6bd3-4f04-a600-8417779ac90f" providerId="ADAL" clId="{FC812991-C72E-454E-A1B4-DC3D88158256}" dt="2022-05-18T22:57:14.535" v="169"/>
        <pc:sldMkLst>
          <pc:docMk/>
          <pc:sldMk cId="3501065083" sldId="258"/>
        </pc:sldMkLst>
        <pc:spChg chg="add mod">
          <ac:chgData name="Nguyễn Thùy Linh" userId="b10837fe-6bd3-4f04-a600-8417779ac90f" providerId="ADAL" clId="{FC812991-C72E-454E-A1B4-DC3D88158256}" dt="2022-05-18T22:56:07.942" v="161" actId="1076"/>
          <ac:spMkLst>
            <pc:docMk/>
            <pc:sldMk cId="3501065083" sldId="258"/>
            <ac:spMk id="15" creationId="{2A9B9A2F-1644-0016-6311-DD096FA8C7A2}"/>
          </ac:spMkLst>
        </pc:spChg>
        <pc:spChg chg="add mod">
          <ac:chgData name="Nguyễn Thùy Linh" userId="b10837fe-6bd3-4f04-a600-8417779ac90f" providerId="ADAL" clId="{FC812991-C72E-454E-A1B4-DC3D88158256}" dt="2022-05-18T22:56:07.942" v="161" actId="1076"/>
          <ac:spMkLst>
            <pc:docMk/>
            <pc:sldMk cId="3501065083" sldId="258"/>
            <ac:spMk id="16" creationId="{975AD987-202C-3505-5CC1-17BD1B7BB871}"/>
          </ac:spMkLst>
        </pc:spChg>
        <pc:spChg chg="mod">
          <ac:chgData name="Nguyễn Thùy Linh" userId="b10837fe-6bd3-4f04-a600-8417779ac90f" providerId="ADAL" clId="{FC812991-C72E-454E-A1B4-DC3D88158256}" dt="2022-05-18T22:56:34.944" v="164" actId="1076"/>
          <ac:spMkLst>
            <pc:docMk/>
            <pc:sldMk cId="3501065083" sldId="258"/>
            <ac:spMk id="2151" creationId="{00000000-0000-0000-0000-000000000000}"/>
          </ac:spMkLst>
        </pc:spChg>
        <pc:spChg chg="mod">
          <ac:chgData name="Nguyễn Thùy Linh" userId="b10837fe-6bd3-4f04-a600-8417779ac90f" providerId="ADAL" clId="{FC812991-C72E-454E-A1B4-DC3D88158256}" dt="2022-05-18T22:55:43.008" v="134" actId="20577"/>
          <ac:spMkLst>
            <pc:docMk/>
            <pc:sldMk cId="3501065083" sldId="258"/>
            <ac:spMk id="2158" creationId="{00000000-0000-0000-0000-000000000000}"/>
          </ac:spMkLst>
        </pc:spChg>
        <pc:spChg chg="mod">
          <ac:chgData name="Nguyễn Thùy Linh" userId="b10837fe-6bd3-4f04-a600-8417779ac90f" providerId="ADAL" clId="{FC812991-C72E-454E-A1B4-DC3D88158256}" dt="2022-05-18T22:56:34.944" v="164" actId="1076"/>
          <ac:spMkLst>
            <pc:docMk/>
            <pc:sldMk cId="3501065083" sldId="258"/>
            <ac:spMk id="2160" creationId="{00000000-0000-0000-0000-000000000000}"/>
          </ac:spMkLst>
        </pc:spChg>
        <pc:picChg chg="add mod ord">
          <ac:chgData name="Nguyễn Thùy Linh" userId="b10837fe-6bd3-4f04-a600-8417779ac90f" providerId="ADAL" clId="{FC812991-C72E-454E-A1B4-DC3D88158256}" dt="2022-05-18T22:56:07.942" v="161" actId="1076"/>
          <ac:picMkLst>
            <pc:docMk/>
            <pc:sldMk cId="3501065083" sldId="258"/>
            <ac:picMk id="17" creationId="{F942A817-9169-6EA4-86C8-27194EC1975C}"/>
          </ac:picMkLst>
        </pc:picChg>
        <pc:picChg chg="mod">
          <ac:chgData name="Nguyễn Thùy Linh" userId="b10837fe-6bd3-4f04-a600-8417779ac90f" providerId="ADAL" clId="{FC812991-C72E-454E-A1B4-DC3D88158256}" dt="2022-05-18T22:56:34.944" v="164" actId="1076"/>
          <ac:picMkLst>
            <pc:docMk/>
            <pc:sldMk cId="3501065083" sldId="258"/>
            <ac:picMk id="2143" creationId="{00000000-0000-0000-0000-000000000000}"/>
          </ac:picMkLst>
        </pc:picChg>
      </pc:sldChg>
      <pc:sldChg chg="modTransition">
        <pc:chgData name="Nguyễn Thùy Linh" userId="b10837fe-6bd3-4f04-a600-8417779ac90f" providerId="ADAL" clId="{FC812991-C72E-454E-A1B4-DC3D88158256}" dt="2022-05-18T22:58:02.525" v="174"/>
        <pc:sldMkLst>
          <pc:docMk/>
          <pc:sldMk cId="3233895849" sldId="259"/>
        </pc:sldMkLst>
      </pc:sldChg>
      <pc:sldChg chg="modTransition">
        <pc:chgData name="Nguyễn Thùy Linh" userId="b10837fe-6bd3-4f04-a600-8417779ac90f" providerId="ADAL" clId="{FC812991-C72E-454E-A1B4-DC3D88158256}" dt="2022-05-18T22:57:51.310" v="172"/>
        <pc:sldMkLst>
          <pc:docMk/>
          <pc:sldMk cId="2959132233" sldId="261"/>
        </pc:sldMkLst>
      </pc:sldChg>
      <pc:sldChg chg="modTransition">
        <pc:chgData name="Nguyễn Thùy Linh" userId="b10837fe-6bd3-4f04-a600-8417779ac90f" providerId="ADAL" clId="{FC812991-C72E-454E-A1B4-DC3D88158256}" dt="2022-05-18T22:58:07.148" v="175"/>
        <pc:sldMkLst>
          <pc:docMk/>
          <pc:sldMk cId="1669100301" sldId="265"/>
        </pc:sldMkLst>
      </pc:sldChg>
      <pc:sldChg chg="modTransition">
        <pc:chgData name="Nguyễn Thùy Linh" userId="b10837fe-6bd3-4f04-a600-8417779ac90f" providerId="ADAL" clId="{FC812991-C72E-454E-A1B4-DC3D88158256}" dt="2022-05-18T22:58:16.527" v="176"/>
        <pc:sldMkLst>
          <pc:docMk/>
          <pc:sldMk cId="3490901069" sldId="280"/>
        </pc:sldMkLst>
      </pc:sldChg>
      <pc:sldChg chg="modTransition">
        <pc:chgData name="Nguyễn Thùy Linh" userId="b10837fe-6bd3-4f04-a600-8417779ac90f" providerId="ADAL" clId="{FC812991-C72E-454E-A1B4-DC3D88158256}" dt="2022-05-18T23:00:08.627" v="196"/>
        <pc:sldMkLst>
          <pc:docMk/>
          <pc:sldMk cId="3722333031" sldId="310"/>
        </pc:sldMkLst>
      </pc:sldChg>
      <pc:sldChg chg="modTransition">
        <pc:chgData name="Nguyễn Thùy Linh" userId="b10837fe-6bd3-4f04-a600-8417779ac90f" providerId="ADAL" clId="{FC812991-C72E-454E-A1B4-DC3D88158256}" dt="2022-05-18T22:59:53.110" v="194"/>
        <pc:sldMkLst>
          <pc:docMk/>
          <pc:sldMk cId="4052189206" sldId="311"/>
        </pc:sldMkLst>
      </pc:sldChg>
      <pc:sldChg chg="modTransition">
        <pc:chgData name="Nguyễn Thùy Linh" userId="b10837fe-6bd3-4f04-a600-8417779ac90f" providerId="ADAL" clId="{FC812991-C72E-454E-A1B4-DC3D88158256}" dt="2022-05-18T22:57:09.422" v="168"/>
        <pc:sldMkLst>
          <pc:docMk/>
          <pc:sldMk cId="2852862462" sldId="312"/>
        </pc:sldMkLst>
      </pc:sldChg>
      <pc:sldChg chg="modTransition">
        <pc:chgData name="Nguyễn Thùy Linh" userId="b10837fe-6bd3-4f04-a600-8417779ac90f" providerId="ADAL" clId="{FC812991-C72E-454E-A1B4-DC3D88158256}" dt="2022-05-18T22:57:55.839" v="173"/>
        <pc:sldMkLst>
          <pc:docMk/>
          <pc:sldMk cId="3363801761" sldId="313"/>
        </pc:sldMkLst>
      </pc:sldChg>
      <pc:sldChg chg="modTransition">
        <pc:chgData name="Nguyễn Thùy Linh" userId="b10837fe-6bd3-4f04-a600-8417779ac90f" providerId="ADAL" clId="{FC812991-C72E-454E-A1B4-DC3D88158256}" dt="2022-05-18T22:58:50.382" v="183"/>
        <pc:sldMkLst>
          <pc:docMk/>
          <pc:sldMk cId="36703918" sldId="314"/>
        </pc:sldMkLst>
      </pc:sldChg>
      <pc:sldChg chg="modTransition">
        <pc:chgData name="Nguyễn Thùy Linh" userId="b10837fe-6bd3-4f04-a600-8417779ac90f" providerId="ADAL" clId="{FC812991-C72E-454E-A1B4-DC3D88158256}" dt="2022-05-18T22:58:58.116" v="184"/>
        <pc:sldMkLst>
          <pc:docMk/>
          <pc:sldMk cId="872708297" sldId="315"/>
        </pc:sldMkLst>
      </pc:sldChg>
      <pc:sldChg chg="modTransition">
        <pc:chgData name="Nguyễn Thùy Linh" userId="b10837fe-6bd3-4f04-a600-8417779ac90f" providerId="ADAL" clId="{FC812991-C72E-454E-A1B4-DC3D88158256}" dt="2022-05-18T22:59:25.588" v="189"/>
        <pc:sldMkLst>
          <pc:docMk/>
          <pc:sldMk cId="874942601" sldId="316"/>
        </pc:sldMkLst>
      </pc:sldChg>
      <pc:sldChg chg="modTransition">
        <pc:chgData name="Nguyễn Thùy Linh" userId="b10837fe-6bd3-4f04-a600-8417779ac90f" providerId="ADAL" clId="{FC812991-C72E-454E-A1B4-DC3D88158256}" dt="2022-05-18T23:01:04.014" v="197"/>
        <pc:sldMkLst>
          <pc:docMk/>
          <pc:sldMk cId="598205839" sldId="317"/>
        </pc:sldMkLst>
      </pc:sldChg>
      <pc:sldChg chg="modTransition">
        <pc:chgData name="Nguyễn Thùy Linh" userId="b10837fe-6bd3-4f04-a600-8417779ac90f" providerId="ADAL" clId="{FC812991-C72E-454E-A1B4-DC3D88158256}" dt="2022-05-18T22:59:32.406" v="190"/>
        <pc:sldMkLst>
          <pc:docMk/>
          <pc:sldMk cId="2387259078" sldId="318"/>
        </pc:sldMkLst>
      </pc:sldChg>
      <pc:sldChg chg="modTransition">
        <pc:chgData name="Nguyễn Thùy Linh" userId="b10837fe-6bd3-4f04-a600-8417779ac90f" providerId="ADAL" clId="{FC812991-C72E-454E-A1B4-DC3D88158256}" dt="2022-05-18T22:59:40.646" v="191"/>
        <pc:sldMkLst>
          <pc:docMk/>
          <pc:sldMk cId="137973024" sldId="319"/>
        </pc:sldMkLst>
      </pc:sldChg>
      <pc:sldChg chg="modTransition">
        <pc:chgData name="Nguyễn Thùy Linh" userId="b10837fe-6bd3-4f04-a600-8417779ac90f" providerId="ADAL" clId="{FC812991-C72E-454E-A1B4-DC3D88158256}" dt="2022-05-18T22:59:43.614" v="192"/>
        <pc:sldMkLst>
          <pc:docMk/>
          <pc:sldMk cId="1947853774" sldId="320"/>
        </pc:sldMkLst>
      </pc:sldChg>
      <pc:sldChg chg="modTransition">
        <pc:chgData name="Nguyễn Thùy Linh" userId="b10837fe-6bd3-4f04-a600-8417779ac90f" providerId="ADAL" clId="{FC812991-C72E-454E-A1B4-DC3D88158256}" dt="2022-05-18T22:59:46.814" v="193"/>
        <pc:sldMkLst>
          <pc:docMk/>
          <pc:sldMk cId="910638606" sldId="321"/>
        </pc:sldMkLst>
      </pc:sldChg>
      <pc:sldChg chg="modTransition">
        <pc:chgData name="Nguyễn Thùy Linh" userId="b10837fe-6bd3-4f04-a600-8417779ac90f" providerId="ADAL" clId="{FC812991-C72E-454E-A1B4-DC3D88158256}" dt="2022-05-18T22:59:04.164" v="186"/>
        <pc:sldMkLst>
          <pc:docMk/>
          <pc:sldMk cId="4135952921" sldId="322"/>
        </pc:sldMkLst>
      </pc:sldChg>
      <pc:sldChg chg="modTransition">
        <pc:chgData name="Nguyễn Thùy Linh" userId="b10837fe-6bd3-4f04-a600-8417779ac90f" providerId="ADAL" clId="{FC812991-C72E-454E-A1B4-DC3D88158256}" dt="2022-05-18T22:59:12.630" v="187"/>
        <pc:sldMkLst>
          <pc:docMk/>
          <pc:sldMk cId="3186564751" sldId="323"/>
        </pc:sldMkLst>
      </pc:sldChg>
      <pc:sldChg chg="modSp mod modTransition">
        <pc:chgData name="Nguyễn Thùy Linh" userId="b10837fe-6bd3-4f04-a600-8417779ac90f" providerId="ADAL" clId="{FC812991-C72E-454E-A1B4-DC3D88158256}" dt="2022-05-18T22:58:46.155" v="182"/>
        <pc:sldMkLst>
          <pc:docMk/>
          <pc:sldMk cId="3506378947" sldId="324"/>
        </pc:sldMkLst>
        <pc:spChg chg="mod">
          <ac:chgData name="Nguyễn Thùy Linh" userId="b10837fe-6bd3-4f04-a600-8417779ac90f" providerId="ADAL" clId="{FC812991-C72E-454E-A1B4-DC3D88158256}" dt="2022-05-18T22:50:53.570" v="4" actId="20577"/>
          <ac:spMkLst>
            <pc:docMk/>
            <pc:sldMk cId="3506378947" sldId="324"/>
            <ac:spMk id="5" creationId="{A4F4B831-C54C-0C6F-5AAF-00054D20E85B}"/>
          </ac:spMkLst>
        </pc:spChg>
      </pc:sldChg>
      <pc:sldChg chg="modTransition">
        <pc:chgData name="Nguyễn Thùy Linh" userId="b10837fe-6bd3-4f04-a600-8417779ac90f" providerId="ADAL" clId="{FC812991-C72E-454E-A1B4-DC3D88158256}" dt="2022-05-18T22:58:19.342" v="177"/>
        <pc:sldMkLst>
          <pc:docMk/>
          <pc:sldMk cId="3539763604" sldId="325"/>
        </pc:sldMkLst>
      </pc:sldChg>
      <pc:sldChg chg="modSp add mod modTransition">
        <pc:chgData name="Nguyễn Thùy Linh" userId="b10837fe-6bd3-4f04-a600-8417779ac90f" providerId="ADAL" clId="{FC812991-C72E-454E-A1B4-DC3D88158256}" dt="2022-05-18T22:58:28.949" v="179"/>
        <pc:sldMkLst>
          <pc:docMk/>
          <pc:sldMk cId="960872797" sldId="326"/>
        </pc:sldMkLst>
        <pc:spChg chg="mod">
          <ac:chgData name="Nguyễn Thùy Linh" userId="b10837fe-6bd3-4f04-a600-8417779ac90f" providerId="ADAL" clId="{FC812991-C72E-454E-A1B4-DC3D88158256}" dt="2022-05-18T22:50:49.440" v="2" actId="20577"/>
          <ac:spMkLst>
            <pc:docMk/>
            <pc:sldMk cId="960872797" sldId="326"/>
            <ac:spMk id="2186" creationId="{00000000-0000-0000-0000-000000000000}"/>
          </ac:spMkLst>
        </pc:spChg>
        <pc:spChg chg="mod">
          <ac:chgData name="Nguyễn Thùy Linh" userId="b10837fe-6bd3-4f04-a600-8417779ac90f" providerId="ADAL" clId="{FC812991-C72E-454E-A1B4-DC3D88158256}" dt="2022-05-18T22:51:03.248" v="38" actId="20577"/>
          <ac:spMkLst>
            <pc:docMk/>
            <pc:sldMk cId="960872797" sldId="326"/>
            <ac:spMk id="2187" creationId="{00000000-0000-0000-0000-000000000000}"/>
          </ac:spMkLst>
        </pc:spChg>
      </pc:sldChg>
      <pc:sldChg chg="addSp delSp modSp add mod modTransition">
        <pc:chgData name="Nguyễn Thùy Linh" userId="b10837fe-6bd3-4f04-a600-8417779ac90f" providerId="ADAL" clId="{FC812991-C72E-454E-A1B4-DC3D88158256}" dt="2022-05-18T22:58:33.846" v="180"/>
        <pc:sldMkLst>
          <pc:docMk/>
          <pc:sldMk cId="64791503" sldId="327"/>
        </pc:sldMkLst>
        <pc:spChg chg="add del mod">
          <ac:chgData name="Nguyễn Thùy Linh" userId="b10837fe-6bd3-4f04-a600-8417779ac90f" providerId="ADAL" clId="{FC812991-C72E-454E-A1B4-DC3D88158256}" dt="2022-05-18T22:51:50.046" v="45" actId="478"/>
          <ac:spMkLst>
            <pc:docMk/>
            <pc:sldMk cId="64791503" sldId="327"/>
            <ac:spMk id="3" creationId="{FCF3036D-C7C5-61B2-0DBB-9E1F37207A98}"/>
          </ac:spMkLst>
        </pc:spChg>
        <pc:spChg chg="del">
          <ac:chgData name="Nguyễn Thùy Linh" userId="b10837fe-6bd3-4f04-a600-8417779ac90f" providerId="ADAL" clId="{FC812991-C72E-454E-A1B4-DC3D88158256}" dt="2022-05-18T22:51:46.049" v="44" actId="478"/>
          <ac:spMkLst>
            <pc:docMk/>
            <pc:sldMk cId="64791503" sldId="327"/>
            <ac:spMk id="34" creationId="{7AE3BDE9-0C79-D030-9547-C8F03D3AA4F4}"/>
          </ac:spMkLst>
        </pc:spChg>
        <pc:spChg chg="del">
          <ac:chgData name="Nguyễn Thùy Linh" userId="b10837fe-6bd3-4f04-a600-8417779ac90f" providerId="ADAL" clId="{FC812991-C72E-454E-A1B4-DC3D88158256}" dt="2022-05-18T22:51:46.049" v="44" actId="478"/>
          <ac:spMkLst>
            <pc:docMk/>
            <pc:sldMk cId="64791503" sldId="327"/>
            <ac:spMk id="35" creationId="{4E1CE667-8428-CA24-2B01-960877456384}"/>
          </ac:spMkLst>
        </pc:spChg>
        <pc:spChg chg="del">
          <ac:chgData name="Nguyễn Thùy Linh" userId="b10837fe-6bd3-4f04-a600-8417779ac90f" providerId="ADAL" clId="{FC812991-C72E-454E-A1B4-DC3D88158256}" dt="2022-05-18T22:51:46.049" v="44" actId="478"/>
          <ac:spMkLst>
            <pc:docMk/>
            <pc:sldMk cId="64791503" sldId="327"/>
            <ac:spMk id="36" creationId="{7597053B-4788-399E-440D-F53D224885ED}"/>
          </ac:spMkLst>
        </pc:spChg>
        <pc:spChg chg="del">
          <ac:chgData name="Nguyễn Thùy Linh" userId="b10837fe-6bd3-4f04-a600-8417779ac90f" providerId="ADAL" clId="{FC812991-C72E-454E-A1B4-DC3D88158256}" dt="2022-05-18T22:51:46.049" v="44" actId="478"/>
          <ac:spMkLst>
            <pc:docMk/>
            <pc:sldMk cId="64791503" sldId="327"/>
            <ac:spMk id="37" creationId="{38FC8169-4C25-F0EF-15A0-E35437322867}"/>
          </ac:spMkLst>
        </pc:spChg>
        <pc:spChg chg="del">
          <ac:chgData name="Nguyễn Thùy Linh" userId="b10837fe-6bd3-4f04-a600-8417779ac90f" providerId="ADAL" clId="{FC812991-C72E-454E-A1B4-DC3D88158256}" dt="2022-05-18T22:51:46.049" v="44" actId="478"/>
          <ac:spMkLst>
            <pc:docMk/>
            <pc:sldMk cId="64791503" sldId="327"/>
            <ac:spMk id="38" creationId="{5A1B3485-2A5A-EB86-ECA8-16AA1129A36C}"/>
          </ac:spMkLst>
        </pc:spChg>
        <pc:spChg chg="del">
          <ac:chgData name="Nguyễn Thùy Linh" userId="b10837fe-6bd3-4f04-a600-8417779ac90f" providerId="ADAL" clId="{FC812991-C72E-454E-A1B4-DC3D88158256}" dt="2022-05-18T22:51:46.049" v="44" actId="478"/>
          <ac:spMkLst>
            <pc:docMk/>
            <pc:sldMk cId="64791503" sldId="327"/>
            <ac:spMk id="39" creationId="{62D4676A-8B7E-CDA2-804D-6048A26C4D1E}"/>
          </ac:spMkLst>
        </pc:spChg>
        <pc:spChg chg="del">
          <ac:chgData name="Nguyễn Thùy Linh" userId="b10837fe-6bd3-4f04-a600-8417779ac90f" providerId="ADAL" clId="{FC812991-C72E-454E-A1B4-DC3D88158256}" dt="2022-05-18T22:51:46.049" v="44" actId="478"/>
          <ac:spMkLst>
            <pc:docMk/>
            <pc:sldMk cId="64791503" sldId="327"/>
            <ac:spMk id="40" creationId="{6FF4DD8C-6C23-C9A0-3378-46715032009D}"/>
          </ac:spMkLst>
        </pc:spChg>
        <pc:spChg chg="del">
          <ac:chgData name="Nguyễn Thùy Linh" userId="b10837fe-6bd3-4f04-a600-8417779ac90f" providerId="ADAL" clId="{FC812991-C72E-454E-A1B4-DC3D88158256}" dt="2022-05-18T22:51:46.049" v="44" actId="478"/>
          <ac:spMkLst>
            <pc:docMk/>
            <pc:sldMk cId="64791503" sldId="327"/>
            <ac:spMk id="2255" creationId="{00000000-0000-0000-0000-000000000000}"/>
          </ac:spMkLst>
        </pc:spChg>
        <pc:spChg chg="del">
          <ac:chgData name="Nguyễn Thùy Linh" userId="b10837fe-6bd3-4f04-a600-8417779ac90f" providerId="ADAL" clId="{FC812991-C72E-454E-A1B4-DC3D88158256}" dt="2022-05-18T22:51:46.049" v="44" actId="478"/>
          <ac:spMkLst>
            <pc:docMk/>
            <pc:sldMk cId="64791503" sldId="327"/>
            <ac:spMk id="2258" creationId="{00000000-0000-0000-0000-000000000000}"/>
          </ac:spMkLst>
        </pc:spChg>
        <pc:spChg chg="del">
          <ac:chgData name="Nguyễn Thùy Linh" userId="b10837fe-6bd3-4f04-a600-8417779ac90f" providerId="ADAL" clId="{FC812991-C72E-454E-A1B4-DC3D88158256}" dt="2022-05-18T22:51:46.049" v="44" actId="478"/>
          <ac:spMkLst>
            <pc:docMk/>
            <pc:sldMk cId="64791503" sldId="327"/>
            <ac:spMk id="2262" creationId="{00000000-0000-0000-0000-000000000000}"/>
          </ac:spMkLst>
        </pc:spChg>
        <pc:spChg chg="del">
          <ac:chgData name="Nguyễn Thùy Linh" userId="b10837fe-6bd3-4f04-a600-8417779ac90f" providerId="ADAL" clId="{FC812991-C72E-454E-A1B4-DC3D88158256}" dt="2022-05-18T22:51:46.049" v="44" actId="478"/>
          <ac:spMkLst>
            <pc:docMk/>
            <pc:sldMk cId="64791503" sldId="327"/>
            <ac:spMk id="2264" creationId="{00000000-0000-0000-0000-000000000000}"/>
          </ac:spMkLst>
        </pc:spChg>
        <pc:spChg chg="del">
          <ac:chgData name="Nguyễn Thùy Linh" userId="b10837fe-6bd3-4f04-a600-8417779ac90f" providerId="ADAL" clId="{FC812991-C72E-454E-A1B4-DC3D88158256}" dt="2022-05-18T22:51:46.049" v="44" actId="478"/>
          <ac:spMkLst>
            <pc:docMk/>
            <pc:sldMk cId="64791503" sldId="327"/>
            <ac:spMk id="2265" creationId="{00000000-0000-0000-0000-000000000000}"/>
          </ac:spMkLst>
        </pc:spChg>
        <pc:spChg chg="del">
          <ac:chgData name="Nguyễn Thùy Linh" userId="b10837fe-6bd3-4f04-a600-8417779ac90f" providerId="ADAL" clId="{FC812991-C72E-454E-A1B4-DC3D88158256}" dt="2022-05-18T22:51:46.049" v="44" actId="478"/>
          <ac:spMkLst>
            <pc:docMk/>
            <pc:sldMk cId="64791503" sldId="327"/>
            <ac:spMk id="2273" creationId="{00000000-0000-0000-0000-000000000000}"/>
          </ac:spMkLst>
        </pc:spChg>
        <pc:spChg chg="del">
          <ac:chgData name="Nguyễn Thùy Linh" userId="b10837fe-6bd3-4f04-a600-8417779ac90f" providerId="ADAL" clId="{FC812991-C72E-454E-A1B4-DC3D88158256}" dt="2022-05-18T22:51:46.049" v="44" actId="478"/>
          <ac:spMkLst>
            <pc:docMk/>
            <pc:sldMk cId="64791503" sldId="327"/>
            <ac:spMk id="2279" creationId="{00000000-0000-0000-0000-000000000000}"/>
          </ac:spMkLst>
        </pc:spChg>
        <pc:picChg chg="add mod">
          <ac:chgData name="Nguyễn Thùy Linh" userId="b10837fe-6bd3-4f04-a600-8417779ac90f" providerId="ADAL" clId="{FC812991-C72E-454E-A1B4-DC3D88158256}" dt="2022-05-18T22:52:55.407" v="56" actId="1076"/>
          <ac:picMkLst>
            <pc:docMk/>
            <pc:sldMk cId="64791503" sldId="327"/>
            <ac:picMk id="21" creationId="{4CF6136E-0663-7EE2-5C01-27A6EF60EB5B}"/>
          </ac:picMkLst>
        </pc:picChg>
        <pc:picChg chg="add del mod">
          <ac:chgData name="Nguyễn Thùy Linh" userId="b10837fe-6bd3-4f04-a600-8417779ac90f" providerId="ADAL" clId="{FC812991-C72E-454E-A1B4-DC3D88158256}" dt="2022-05-18T22:52:36.735" v="50" actId="478"/>
          <ac:picMkLst>
            <pc:docMk/>
            <pc:sldMk cId="64791503" sldId="327"/>
            <ac:picMk id="22" creationId="{527B84EA-8086-AF03-D624-3D5240C4E469}"/>
          </ac:picMkLst>
        </pc:picChg>
        <pc:picChg chg="del">
          <ac:chgData name="Nguyễn Thùy Linh" userId="b10837fe-6bd3-4f04-a600-8417779ac90f" providerId="ADAL" clId="{FC812991-C72E-454E-A1B4-DC3D88158256}" dt="2022-05-18T22:51:46.049" v="44" actId="478"/>
          <ac:picMkLst>
            <pc:docMk/>
            <pc:sldMk cId="64791503" sldId="327"/>
            <ac:picMk id="43" creationId="{9B573F61-0DA8-2C24-8FA5-C97B2F95D6CD}"/>
          </ac:picMkLst>
        </pc:picChg>
        <pc:picChg chg="del">
          <ac:chgData name="Nguyễn Thùy Linh" userId="b10837fe-6bd3-4f04-a600-8417779ac90f" providerId="ADAL" clId="{FC812991-C72E-454E-A1B4-DC3D88158256}" dt="2022-05-18T22:51:46.049" v="44" actId="478"/>
          <ac:picMkLst>
            <pc:docMk/>
            <pc:sldMk cId="64791503" sldId="327"/>
            <ac:picMk id="2252" creationId="{00000000-0000-0000-0000-000000000000}"/>
          </ac:picMkLst>
        </pc:picChg>
        <pc:picChg chg="del">
          <ac:chgData name="Nguyễn Thùy Linh" userId="b10837fe-6bd3-4f04-a600-8417779ac90f" providerId="ADAL" clId="{FC812991-C72E-454E-A1B4-DC3D88158256}" dt="2022-05-18T22:51:46.049" v="44" actId="478"/>
          <ac:picMkLst>
            <pc:docMk/>
            <pc:sldMk cId="64791503" sldId="327"/>
            <ac:picMk id="2263" creationId="{00000000-0000-0000-0000-000000000000}"/>
          </ac:picMkLst>
        </pc:picChg>
      </pc:sldChg>
      <pc:sldChg chg="addSp delSp modSp add mod modTransition">
        <pc:chgData name="Nguyễn Thùy Linh" userId="b10837fe-6bd3-4f04-a600-8417779ac90f" providerId="ADAL" clId="{FC812991-C72E-454E-A1B4-DC3D88158256}" dt="2022-05-18T22:58:39.718" v="181"/>
        <pc:sldMkLst>
          <pc:docMk/>
          <pc:sldMk cId="3804278666" sldId="328"/>
        </pc:sldMkLst>
        <pc:picChg chg="add mod">
          <ac:chgData name="Nguyễn Thùy Linh" userId="b10837fe-6bd3-4f04-a600-8417779ac90f" providerId="ADAL" clId="{FC812991-C72E-454E-A1B4-DC3D88158256}" dt="2022-05-18T22:53:50.758" v="70" actId="207"/>
          <ac:picMkLst>
            <pc:docMk/>
            <pc:sldMk cId="3804278666" sldId="328"/>
            <ac:picMk id="3" creationId="{6BB27705-7701-176A-7E92-DEE2C1D46FF9}"/>
          </ac:picMkLst>
        </pc:picChg>
        <pc:picChg chg="add mod">
          <ac:chgData name="Nguyễn Thùy Linh" userId="b10837fe-6bd3-4f04-a600-8417779ac90f" providerId="ADAL" clId="{FC812991-C72E-454E-A1B4-DC3D88158256}" dt="2022-05-18T22:53:27.335" v="64" actId="14100"/>
          <ac:picMkLst>
            <pc:docMk/>
            <pc:sldMk cId="3804278666" sldId="328"/>
            <ac:picMk id="4" creationId="{5EC7DFED-A6FD-6381-7054-241388C93432}"/>
          </ac:picMkLst>
        </pc:picChg>
        <pc:picChg chg="del">
          <ac:chgData name="Nguyễn Thùy Linh" userId="b10837fe-6bd3-4f04-a600-8417779ac90f" providerId="ADAL" clId="{FC812991-C72E-454E-A1B4-DC3D88158256}" dt="2022-05-18T22:53:00.371" v="58" actId="478"/>
          <ac:picMkLst>
            <pc:docMk/>
            <pc:sldMk cId="3804278666" sldId="328"/>
            <ac:picMk id="21" creationId="{4CF6136E-0663-7EE2-5C01-27A6EF60EB5B}"/>
          </ac:picMkLst>
        </pc:picChg>
      </pc:sldChg>
    </pc:docChg>
  </pc:docChgLst>
  <pc:docChgLst>
    <pc:chgData name="Huỳnh Văn Pháp" userId="02eb75ef-6523-475b-a4eb-c3ea612ac56b" providerId="ADAL" clId="{B90CBF4D-CD47-48F7-AEB0-D563E9F63729}"/>
    <pc:docChg chg="undo custSel addSld delSld modSld sldOrd delMainMaster delSection modSection">
      <pc:chgData name="Huỳnh Văn Pháp" userId="02eb75ef-6523-475b-a4eb-c3ea612ac56b" providerId="ADAL" clId="{B90CBF4D-CD47-48F7-AEB0-D563E9F63729}" dt="2022-05-04T07:36:32.813" v="877" actId="1076"/>
      <pc:docMkLst>
        <pc:docMk/>
      </pc:docMkLst>
      <pc:sldChg chg="addSp delSp modSp mod">
        <pc:chgData name="Huỳnh Văn Pháp" userId="02eb75ef-6523-475b-a4eb-c3ea612ac56b" providerId="ADAL" clId="{B90CBF4D-CD47-48F7-AEB0-D563E9F63729}" dt="2022-05-04T07:35:12.741" v="870" actId="478"/>
        <pc:sldMkLst>
          <pc:docMk/>
          <pc:sldMk cId="3501065083" sldId="258"/>
        </pc:sldMkLst>
        <pc:spChg chg="add del mod">
          <ac:chgData name="Huỳnh Văn Pháp" userId="02eb75ef-6523-475b-a4eb-c3ea612ac56b" providerId="ADAL" clId="{B90CBF4D-CD47-48F7-AEB0-D563E9F63729}" dt="2022-05-04T07:14:16.489" v="694" actId="478"/>
          <ac:spMkLst>
            <pc:docMk/>
            <pc:sldMk cId="3501065083" sldId="258"/>
            <ac:spMk id="3" creationId="{314D9CCD-5ECB-751F-9822-F81D9F9CE73F}"/>
          </ac:spMkLst>
        </pc:spChg>
        <pc:spChg chg="add del mod">
          <ac:chgData name="Huỳnh Văn Pháp" userId="02eb75ef-6523-475b-a4eb-c3ea612ac56b" providerId="ADAL" clId="{B90CBF4D-CD47-48F7-AEB0-D563E9F63729}" dt="2022-05-04T07:14:56.183" v="702" actId="478"/>
          <ac:spMkLst>
            <pc:docMk/>
            <pc:sldMk cId="3501065083" sldId="258"/>
            <ac:spMk id="5" creationId="{57D1A224-4CB5-2083-8300-FBEA8A9C5C85}"/>
          </ac:spMkLst>
        </pc:spChg>
        <pc:spChg chg="add del mod">
          <ac:chgData name="Huỳnh Văn Pháp" userId="02eb75ef-6523-475b-a4eb-c3ea612ac56b" providerId="ADAL" clId="{B90CBF4D-CD47-48F7-AEB0-D563E9F63729}" dt="2022-05-04T07:14:56.183" v="702" actId="478"/>
          <ac:spMkLst>
            <pc:docMk/>
            <pc:sldMk cId="3501065083" sldId="258"/>
            <ac:spMk id="7" creationId="{A46AA2F5-1383-E674-3BD2-E04EC9A84B60}"/>
          </ac:spMkLst>
        </pc:spChg>
        <pc:spChg chg="add del mod">
          <ac:chgData name="Huỳnh Văn Pháp" userId="02eb75ef-6523-475b-a4eb-c3ea612ac56b" providerId="ADAL" clId="{B90CBF4D-CD47-48F7-AEB0-D563E9F63729}" dt="2022-05-04T07:14:55.451" v="700" actId="478"/>
          <ac:spMkLst>
            <pc:docMk/>
            <pc:sldMk cId="3501065083" sldId="258"/>
            <ac:spMk id="9" creationId="{3B04A46E-03AD-45B0-89F6-53F24AD92813}"/>
          </ac:spMkLst>
        </pc:spChg>
        <pc:spChg chg="add del mod">
          <ac:chgData name="Huỳnh Văn Pháp" userId="02eb75ef-6523-475b-a4eb-c3ea612ac56b" providerId="ADAL" clId="{B90CBF4D-CD47-48F7-AEB0-D563E9F63729}" dt="2022-05-04T07:14:55.451" v="700" actId="478"/>
          <ac:spMkLst>
            <pc:docMk/>
            <pc:sldMk cId="3501065083" sldId="258"/>
            <ac:spMk id="11" creationId="{FE8566DB-12D2-79DF-CDD4-5917E3F40555}"/>
          </ac:spMkLst>
        </pc:spChg>
        <pc:spChg chg="add del mod">
          <ac:chgData name="Huỳnh Văn Pháp" userId="02eb75ef-6523-475b-a4eb-c3ea612ac56b" providerId="ADAL" clId="{B90CBF4D-CD47-48F7-AEB0-D563E9F63729}" dt="2022-05-04T07:35:08.915" v="868" actId="478"/>
          <ac:spMkLst>
            <pc:docMk/>
            <pc:sldMk cId="3501065083" sldId="258"/>
            <ac:spMk id="13" creationId="{DEA9F423-CACA-7810-8799-508DFC857661}"/>
          </ac:spMkLst>
        </pc:spChg>
        <pc:spChg chg="add del mod">
          <ac:chgData name="Huỳnh Văn Pháp" userId="02eb75ef-6523-475b-a4eb-c3ea612ac56b" providerId="ADAL" clId="{B90CBF4D-CD47-48F7-AEB0-D563E9F63729}" dt="2022-05-04T07:35:12.741" v="870" actId="478"/>
          <ac:spMkLst>
            <pc:docMk/>
            <pc:sldMk cId="3501065083" sldId="258"/>
            <ac:spMk id="15" creationId="{FBF1169F-0047-2398-86FE-A2E5CDD17984}"/>
          </ac:spMkLst>
        </pc:spChg>
        <pc:spChg chg="add del">
          <ac:chgData name="Huỳnh Văn Pháp" userId="02eb75ef-6523-475b-a4eb-c3ea612ac56b" providerId="ADAL" clId="{B90CBF4D-CD47-48F7-AEB0-D563E9F63729}" dt="2022-05-04T07:35:06.712" v="867" actId="478"/>
          <ac:spMkLst>
            <pc:docMk/>
            <pc:sldMk cId="3501065083" sldId="258"/>
            <ac:spMk id="2148" creationId="{00000000-0000-0000-0000-000000000000}"/>
          </ac:spMkLst>
        </pc:spChg>
        <pc:spChg chg="del">
          <ac:chgData name="Huỳnh Văn Pháp" userId="02eb75ef-6523-475b-a4eb-c3ea612ac56b" providerId="ADAL" clId="{B90CBF4D-CD47-48F7-AEB0-D563E9F63729}" dt="2022-05-04T07:14:13.230" v="693" actId="478"/>
          <ac:spMkLst>
            <pc:docMk/>
            <pc:sldMk cId="3501065083" sldId="258"/>
            <ac:spMk id="2149" creationId="{00000000-0000-0000-0000-000000000000}"/>
          </ac:spMkLst>
        </pc:spChg>
        <pc:spChg chg="add del">
          <ac:chgData name="Huỳnh Văn Pháp" userId="02eb75ef-6523-475b-a4eb-c3ea612ac56b" providerId="ADAL" clId="{B90CBF4D-CD47-48F7-AEB0-D563E9F63729}" dt="2022-05-04T07:14:55.451" v="700" actId="478"/>
          <ac:spMkLst>
            <pc:docMk/>
            <pc:sldMk cId="3501065083" sldId="258"/>
            <ac:spMk id="2153" creationId="{00000000-0000-0000-0000-000000000000}"/>
          </ac:spMkLst>
        </pc:spChg>
        <pc:spChg chg="add del">
          <ac:chgData name="Huỳnh Văn Pháp" userId="02eb75ef-6523-475b-a4eb-c3ea612ac56b" providerId="ADAL" clId="{B90CBF4D-CD47-48F7-AEB0-D563E9F63729}" dt="2022-05-04T07:35:10.706" v="869" actId="478"/>
          <ac:spMkLst>
            <pc:docMk/>
            <pc:sldMk cId="3501065083" sldId="258"/>
            <ac:spMk id="2154" creationId="{00000000-0000-0000-0000-000000000000}"/>
          </ac:spMkLst>
        </pc:spChg>
        <pc:spChg chg="del">
          <ac:chgData name="Huỳnh Văn Pháp" userId="02eb75ef-6523-475b-a4eb-c3ea612ac56b" providerId="ADAL" clId="{B90CBF4D-CD47-48F7-AEB0-D563E9F63729}" dt="2022-05-04T07:14:13.230" v="693" actId="478"/>
          <ac:spMkLst>
            <pc:docMk/>
            <pc:sldMk cId="3501065083" sldId="258"/>
            <ac:spMk id="2156" creationId="{00000000-0000-0000-0000-000000000000}"/>
          </ac:spMkLst>
        </pc:spChg>
        <pc:spChg chg="add del mod">
          <ac:chgData name="Huỳnh Văn Pháp" userId="02eb75ef-6523-475b-a4eb-c3ea612ac56b" providerId="ADAL" clId="{B90CBF4D-CD47-48F7-AEB0-D563E9F63729}" dt="2022-05-04T07:15:18.736" v="743" actId="20577"/>
          <ac:spMkLst>
            <pc:docMk/>
            <pc:sldMk cId="3501065083" sldId="258"/>
            <ac:spMk id="2164" creationId="{00000000-0000-0000-0000-000000000000}"/>
          </ac:spMkLst>
        </pc:spChg>
        <pc:picChg chg="add del">
          <ac:chgData name="Huỳnh Văn Pháp" userId="02eb75ef-6523-475b-a4eb-c3ea612ac56b" providerId="ADAL" clId="{B90CBF4D-CD47-48F7-AEB0-D563E9F63729}" dt="2022-05-04T07:35:06.712" v="867" actId="478"/>
          <ac:picMkLst>
            <pc:docMk/>
            <pc:sldMk cId="3501065083" sldId="258"/>
            <ac:picMk id="2142" creationId="{00000000-0000-0000-0000-000000000000}"/>
          </ac:picMkLst>
        </pc:picChg>
        <pc:picChg chg="del">
          <ac:chgData name="Huỳnh Văn Pháp" userId="02eb75ef-6523-475b-a4eb-c3ea612ac56b" providerId="ADAL" clId="{B90CBF4D-CD47-48F7-AEB0-D563E9F63729}" dt="2022-05-04T07:14:09.105" v="692" actId="478"/>
          <ac:picMkLst>
            <pc:docMk/>
            <pc:sldMk cId="3501065083" sldId="258"/>
            <ac:picMk id="2144" creationId="{00000000-0000-0000-0000-000000000000}"/>
          </ac:picMkLst>
        </pc:picChg>
        <pc:picChg chg="add del">
          <ac:chgData name="Huỳnh Văn Pháp" userId="02eb75ef-6523-475b-a4eb-c3ea612ac56b" providerId="ADAL" clId="{B90CBF4D-CD47-48F7-AEB0-D563E9F63729}" dt="2022-05-04T07:14:55.451" v="700" actId="478"/>
          <ac:picMkLst>
            <pc:docMk/>
            <pc:sldMk cId="3501065083" sldId="258"/>
            <ac:picMk id="2147" creationId="{00000000-0000-0000-0000-000000000000}"/>
          </ac:picMkLst>
        </pc:picChg>
      </pc:sldChg>
      <pc:sldChg chg="del">
        <pc:chgData name="Huỳnh Văn Pháp" userId="02eb75ef-6523-475b-a4eb-c3ea612ac56b" providerId="ADAL" clId="{B90CBF4D-CD47-48F7-AEB0-D563E9F63729}" dt="2022-05-04T07:12:58.211" v="690" actId="2696"/>
        <pc:sldMkLst>
          <pc:docMk/>
          <pc:sldMk cId="3948534600" sldId="260"/>
        </pc:sldMkLst>
      </pc:sldChg>
      <pc:sldChg chg="del">
        <pc:chgData name="Huỳnh Văn Pháp" userId="02eb75ef-6523-475b-a4eb-c3ea612ac56b" providerId="ADAL" clId="{B90CBF4D-CD47-48F7-AEB0-D563E9F63729}" dt="2022-05-04T07:12:58.211" v="690" actId="2696"/>
        <pc:sldMkLst>
          <pc:docMk/>
          <pc:sldMk cId="2466444636" sldId="262"/>
        </pc:sldMkLst>
      </pc:sldChg>
      <pc:sldChg chg="del">
        <pc:chgData name="Huỳnh Văn Pháp" userId="02eb75ef-6523-475b-a4eb-c3ea612ac56b" providerId="ADAL" clId="{B90CBF4D-CD47-48F7-AEB0-D563E9F63729}" dt="2022-05-04T07:12:58.211" v="690" actId="2696"/>
        <pc:sldMkLst>
          <pc:docMk/>
          <pc:sldMk cId="2538364946" sldId="263"/>
        </pc:sldMkLst>
      </pc:sldChg>
      <pc:sldChg chg="del">
        <pc:chgData name="Huỳnh Văn Pháp" userId="02eb75ef-6523-475b-a4eb-c3ea612ac56b" providerId="ADAL" clId="{B90CBF4D-CD47-48F7-AEB0-D563E9F63729}" dt="2022-05-04T07:12:58.211" v="690" actId="2696"/>
        <pc:sldMkLst>
          <pc:docMk/>
          <pc:sldMk cId="1125933654" sldId="264"/>
        </pc:sldMkLst>
      </pc:sldChg>
      <pc:sldChg chg="del">
        <pc:chgData name="Huỳnh Văn Pháp" userId="02eb75ef-6523-475b-a4eb-c3ea612ac56b" providerId="ADAL" clId="{B90CBF4D-CD47-48F7-AEB0-D563E9F63729}" dt="2022-05-04T07:12:58.211" v="690" actId="2696"/>
        <pc:sldMkLst>
          <pc:docMk/>
          <pc:sldMk cId="3476508713" sldId="266"/>
        </pc:sldMkLst>
      </pc:sldChg>
      <pc:sldChg chg="del">
        <pc:chgData name="Huỳnh Văn Pháp" userId="02eb75ef-6523-475b-a4eb-c3ea612ac56b" providerId="ADAL" clId="{B90CBF4D-CD47-48F7-AEB0-D563E9F63729}" dt="2022-05-04T07:12:58.211" v="690" actId="2696"/>
        <pc:sldMkLst>
          <pc:docMk/>
          <pc:sldMk cId="1411446894" sldId="267"/>
        </pc:sldMkLst>
      </pc:sldChg>
      <pc:sldChg chg="del">
        <pc:chgData name="Huỳnh Văn Pháp" userId="02eb75ef-6523-475b-a4eb-c3ea612ac56b" providerId="ADAL" clId="{B90CBF4D-CD47-48F7-AEB0-D563E9F63729}" dt="2022-05-04T07:12:58.211" v="690" actId="2696"/>
        <pc:sldMkLst>
          <pc:docMk/>
          <pc:sldMk cId="1812569921" sldId="268"/>
        </pc:sldMkLst>
      </pc:sldChg>
      <pc:sldChg chg="del">
        <pc:chgData name="Huỳnh Văn Pháp" userId="02eb75ef-6523-475b-a4eb-c3ea612ac56b" providerId="ADAL" clId="{B90CBF4D-CD47-48F7-AEB0-D563E9F63729}" dt="2022-05-04T07:12:58.211" v="690" actId="2696"/>
        <pc:sldMkLst>
          <pc:docMk/>
          <pc:sldMk cId="788239465" sldId="269"/>
        </pc:sldMkLst>
      </pc:sldChg>
      <pc:sldChg chg="del">
        <pc:chgData name="Huỳnh Văn Pháp" userId="02eb75ef-6523-475b-a4eb-c3ea612ac56b" providerId="ADAL" clId="{B90CBF4D-CD47-48F7-AEB0-D563E9F63729}" dt="2022-05-04T07:12:58.211" v="690" actId="2696"/>
        <pc:sldMkLst>
          <pc:docMk/>
          <pc:sldMk cId="371212849" sldId="270"/>
        </pc:sldMkLst>
      </pc:sldChg>
      <pc:sldChg chg="del">
        <pc:chgData name="Huỳnh Văn Pháp" userId="02eb75ef-6523-475b-a4eb-c3ea612ac56b" providerId="ADAL" clId="{B90CBF4D-CD47-48F7-AEB0-D563E9F63729}" dt="2022-05-04T07:12:58.211" v="690" actId="2696"/>
        <pc:sldMkLst>
          <pc:docMk/>
          <pc:sldMk cId="192759397" sldId="271"/>
        </pc:sldMkLst>
      </pc:sldChg>
      <pc:sldChg chg="del">
        <pc:chgData name="Huỳnh Văn Pháp" userId="02eb75ef-6523-475b-a4eb-c3ea612ac56b" providerId="ADAL" clId="{B90CBF4D-CD47-48F7-AEB0-D563E9F63729}" dt="2022-05-04T07:12:58.211" v="690" actId="2696"/>
        <pc:sldMkLst>
          <pc:docMk/>
          <pc:sldMk cId="2822849654" sldId="272"/>
        </pc:sldMkLst>
      </pc:sldChg>
      <pc:sldChg chg="del">
        <pc:chgData name="Huỳnh Văn Pháp" userId="02eb75ef-6523-475b-a4eb-c3ea612ac56b" providerId="ADAL" clId="{B90CBF4D-CD47-48F7-AEB0-D563E9F63729}" dt="2022-05-04T07:12:58.211" v="690" actId="2696"/>
        <pc:sldMkLst>
          <pc:docMk/>
          <pc:sldMk cId="331677953" sldId="273"/>
        </pc:sldMkLst>
      </pc:sldChg>
      <pc:sldChg chg="del">
        <pc:chgData name="Huỳnh Văn Pháp" userId="02eb75ef-6523-475b-a4eb-c3ea612ac56b" providerId="ADAL" clId="{B90CBF4D-CD47-48F7-AEB0-D563E9F63729}" dt="2022-05-04T07:12:58.211" v="690" actId="2696"/>
        <pc:sldMkLst>
          <pc:docMk/>
          <pc:sldMk cId="762212313" sldId="274"/>
        </pc:sldMkLst>
      </pc:sldChg>
      <pc:sldChg chg="del">
        <pc:chgData name="Huỳnh Văn Pháp" userId="02eb75ef-6523-475b-a4eb-c3ea612ac56b" providerId="ADAL" clId="{B90CBF4D-CD47-48F7-AEB0-D563E9F63729}" dt="2022-05-04T07:12:58.211" v="690" actId="2696"/>
        <pc:sldMkLst>
          <pc:docMk/>
          <pc:sldMk cId="4216982206" sldId="275"/>
        </pc:sldMkLst>
      </pc:sldChg>
      <pc:sldChg chg="del">
        <pc:chgData name="Huỳnh Văn Pháp" userId="02eb75ef-6523-475b-a4eb-c3ea612ac56b" providerId="ADAL" clId="{B90CBF4D-CD47-48F7-AEB0-D563E9F63729}" dt="2022-05-04T07:12:58.211" v="690" actId="2696"/>
        <pc:sldMkLst>
          <pc:docMk/>
          <pc:sldMk cId="903999383" sldId="276"/>
        </pc:sldMkLst>
      </pc:sldChg>
      <pc:sldChg chg="del">
        <pc:chgData name="Huỳnh Văn Pháp" userId="02eb75ef-6523-475b-a4eb-c3ea612ac56b" providerId="ADAL" clId="{B90CBF4D-CD47-48F7-AEB0-D563E9F63729}" dt="2022-05-04T07:12:58.211" v="690" actId="2696"/>
        <pc:sldMkLst>
          <pc:docMk/>
          <pc:sldMk cId="1982171691" sldId="277"/>
        </pc:sldMkLst>
      </pc:sldChg>
      <pc:sldChg chg="del">
        <pc:chgData name="Huỳnh Văn Pháp" userId="02eb75ef-6523-475b-a4eb-c3ea612ac56b" providerId="ADAL" clId="{B90CBF4D-CD47-48F7-AEB0-D563E9F63729}" dt="2022-05-04T07:12:58.211" v="690" actId="2696"/>
        <pc:sldMkLst>
          <pc:docMk/>
          <pc:sldMk cId="2029671748" sldId="278"/>
        </pc:sldMkLst>
      </pc:sldChg>
      <pc:sldChg chg="del">
        <pc:chgData name="Huỳnh Văn Pháp" userId="02eb75ef-6523-475b-a4eb-c3ea612ac56b" providerId="ADAL" clId="{B90CBF4D-CD47-48F7-AEB0-D563E9F63729}" dt="2022-05-04T07:12:58.211" v="690" actId="2696"/>
        <pc:sldMkLst>
          <pc:docMk/>
          <pc:sldMk cId="3725485084" sldId="279"/>
        </pc:sldMkLst>
      </pc:sldChg>
      <pc:sldChg chg="del">
        <pc:chgData name="Huỳnh Văn Pháp" userId="02eb75ef-6523-475b-a4eb-c3ea612ac56b" providerId="ADAL" clId="{B90CBF4D-CD47-48F7-AEB0-D563E9F63729}" dt="2022-05-04T07:13:08.581" v="691" actId="18676"/>
        <pc:sldMkLst>
          <pc:docMk/>
          <pc:sldMk cId="1746802551" sldId="281"/>
        </pc:sldMkLst>
      </pc:sldChg>
      <pc:sldChg chg="del">
        <pc:chgData name="Huỳnh Văn Pháp" userId="02eb75ef-6523-475b-a4eb-c3ea612ac56b" providerId="ADAL" clId="{B90CBF4D-CD47-48F7-AEB0-D563E9F63729}" dt="2022-05-04T07:13:08.581" v="691" actId="18676"/>
        <pc:sldMkLst>
          <pc:docMk/>
          <pc:sldMk cId="1659191981" sldId="282"/>
        </pc:sldMkLst>
      </pc:sldChg>
      <pc:sldChg chg="del">
        <pc:chgData name="Huỳnh Văn Pháp" userId="02eb75ef-6523-475b-a4eb-c3ea612ac56b" providerId="ADAL" clId="{B90CBF4D-CD47-48F7-AEB0-D563E9F63729}" dt="2022-05-04T07:13:08.581" v="691" actId="18676"/>
        <pc:sldMkLst>
          <pc:docMk/>
          <pc:sldMk cId="870826466" sldId="283"/>
        </pc:sldMkLst>
      </pc:sldChg>
      <pc:sldChg chg="del">
        <pc:chgData name="Huỳnh Văn Pháp" userId="02eb75ef-6523-475b-a4eb-c3ea612ac56b" providerId="ADAL" clId="{B90CBF4D-CD47-48F7-AEB0-D563E9F63729}" dt="2022-05-04T07:13:08.581" v="691" actId="18676"/>
        <pc:sldMkLst>
          <pc:docMk/>
          <pc:sldMk cId="371198272" sldId="284"/>
        </pc:sldMkLst>
      </pc:sldChg>
      <pc:sldChg chg="del">
        <pc:chgData name="Huỳnh Văn Pháp" userId="02eb75ef-6523-475b-a4eb-c3ea612ac56b" providerId="ADAL" clId="{B90CBF4D-CD47-48F7-AEB0-D563E9F63729}" dt="2022-05-04T07:13:08.581" v="691" actId="18676"/>
        <pc:sldMkLst>
          <pc:docMk/>
          <pc:sldMk cId="2265002390" sldId="285"/>
        </pc:sldMkLst>
      </pc:sldChg>
      <pc:sldChg chg="del">
        <pc:chgData name="Huỳnh Văn Pháp" userId="02eb75ef-6523-475b-a4eb-c3ea612ac56b" providerId="ADAL" clId="{B90CBF4D-CD47-48F7-AEB0-D563E9F63729}" dt="2022-05-04T07:13:08.581" v="691" actId="18676"/>
        <pc:sldMkLst>
          <pc:docMk/>
          <pc:sldMk cId="2567589875" sldId="286"/>
        </pc:sldMkLst>
      </pc:sldChg>
      <pc:sldChg chg="del">
        <pc:chgData name="Huỳnh Văn Pháp" userId="02eb75ef-6523-475b-a4eb-c3ea612ac56b" providerId="ADAL" clId="{B90CBF4D-CD47-48F7-AEB0-D563E9F63729}" dt="2022-05-04T07:13:08.581" v="691" actId="18676"/>
        <pc:sldMkLst>
          <pc:docMk/>
          <pc:sldMk cId="571611251" sldId="287"/>
        </pc:sldMkLst>
      </pc:sldChg>
      <pc:sldChg chg="del">
        <pc:chgData name="Huỳnh Văn Pháp" userId="02eb75ef-6523-475b-a4eb-c3ea612ac56b" providerId="ADAL" clId="{B90CBF4D-CD47-48F7-AEB0-D563E9F63729}" dt="2022-05-04T07:13:08.581" v="691" actId="18676"/>
        <pc:sldMkLst>
          <pc:docMk/>
          <pc:sldMk cId="1506133905" sldId="288"/>
        </pc:sldMkLst>
      </pc:sldChg>
      <pc:sldChg chg="del">
        <pc:chgData name="Huỳnh Văn Pháp" userId="02eb75ef-6523-475b-a4eb-c3ea612ac56b" providerId="ADAL" clId="{B90CBF4D-CD47-48F7-AEB0-D563E9F63729}" dt="2022-05-04T07:13:08.581" v="691" actId="18676"/>
        <pc:sldMkLst>
          <pc:docMk/>
          <pc:sldMk cId="1976937572" sldId="289"/>
        </pc:sldMkLst>
      </pc:sldChg>
      <pc:sldChg chg="del">
        <pc:chgData name="Huỳnh Văn Pháp" userId="02eb75ef-6523-475b-a4eb-c3ea612ac56b" providerId="ADAL" clId="{B90CBF4D-CD47-48F7-AEB0-D563E9F63729}" dt="2022-05-04T07:13:08.581" v="691" actId="18676"/>
        <pc:sldMkLst>
          <pc:docMk/>
          <pc:sldMk cId="2442763827" sldId="290"/>
        </pc:sldMkLst>
      </pc:sldChg>
      <pc:sldChg chg="del">
        <pc:chgData name="Huỳnh Văn Pháp" userId="02eb75ef-6523-475b-a4eb-c3ea612ac56b" providerId="ADAL" clId="{B90CBF4D-CD47-48F7-AEB0-D563E9F63729}" dt="2022-05-04T07:13:08.581" v="691" actId="18676"/>
        <pc:sldMkLst>
          <pc:docMk/>
          <pc:sldMk cId="3904677631" sldId="291"/>
        </pc:sldMkLst>
      </pc:sldChg>
      <pc:sldChg chg="del">
        <pc:chgData name="Huỳnh Văn Pháp" userId="02eb75ef-6523-475b-a4eb-c3ea612ac56b" providerId="ADAL" clId="{B90CBF4D-CD47-48F7-AEB0-D563E9F63729}" dt="2022-05-04T07:13:08.581" v="691" actId="18676"/>
        <pc:sldMkLst>
          <pc:docMk/>
          <pc:sldMk cId="0" sldId="292"/>
        </pc:sldMkLst>
      </pc:sldChg>
      <pc:sldChg chg="del">
        <pc:chgData name="Huỳnh Văn Pháp" userId="02eb75ef-6523-475b-a4eb-c3ea612ac56b" providerId="ADAL" clId="{B90CBF4D-CD47-48F7-AEB0-D563E9F63729}" dt="2022-05-04T07:13:08.581" v="691" actId="18676"/>
        <pc:sldMkLst>
          <pc:docMk/>
          <pc:sldMk cId="0" sldId="293"/>
        </pc:sldMkLst>
      </pc:sldChg>
      <pc:sldChg chg="del">
        <pc:chgData name="Huỳnh Văn Pháp" userId="02eb75ef-6523-475b-a4eb-c3ea612ac56b" providerId="ADAL" clId="{B90CBF4D-CD47-48F7-AEB0-D563E9F63729}" dt="2022-05-04T07:13:08.581" v="691" actId="18676"/>
        <pc:sldMkLst>
          <pc:docMk/>
          <pc:sldMk cId="0" sldId="294"/>
        </pc:sldMkLst>
      </pc:sldChg>
      <pc:sldChg chg="del">
        <pc:chgData name="Huỳnh Văn Pháp" userId="02eb75ef-6523-475b-a4eb-c3ea612ac56b" providerId="ADAL" clId="{B90CBF4D-CD47-48F7-AEB0-D563E9F63729}" dt="2022-05-04T07:13:08.581" v="691" actId="18676"/>
        <pc:sldMkLst>
          <pc:docMk/>
          <pc:sldMk cId="0" sldId="295"/>
        </pc:sldMkLst>
      </pc:sldChg>
      <pc:sldChg chg="del">
        <pc:chgData name="Huỳnh Văn Pháp" userId="02eb75ef-6523-475b-a4eb-c3ea612ac56b" providerId="ADAL" clId="{B90CBF4D-CD47-48F7-AEB0-D563E9F63729}" dt="2022-05-04T07:13:08.581" v="691" actId="18676"/>
        <pc:sldMkLst>
          <pc:docMk/>
          <pc:sldMk cId="0" sldId="296"/>
        </pc:sldMkLst>
      </pc:sldChg>
      <pc:sldChg chg="del">
        <pc:chgData name="Huỳnh Văn Pháp" userId="02eb75ef-6523-475b-a4eb-c3ea612ac56b" providerId="ADAL" clId="{B90CBF4D-CD47-48F7-AEB0-D563E9F63729}" dt="2022-05-04T07:13:08.581" v="691" actId="18676"/>
        <pc:sldMkLst>
          <pc:docMk/>
          <pc:sldMk cId="0" sldId="297"/>
        </pc:sldMkLst>
      </pc:sldChg>
      <pc:sldChg chg="del">
        <pc:chgData name="Huỳnh Văn Pháp" userId="02eb75ef-6523-475b-a4eb-c3ea612ac56b" providerId="ADAL" clId="{B90CBF4D-CD47-48F7-AEB0-D563E9F63729}" dt="2022-05-04T07:13:08.581" v="691" actId="18676"/>
        <pc:sldMkLst>
          <pc:docMk/>
          <pc:sldMk cId="0" sldId="298"/>
        </pc:sldMkLst>
      </pc:sldChg>
      <pc:sldChg chg="del">
        <pc:chgData name="Huỳnh Văn Pháp" userId="02eb75ef-6523-475b-a4eb-c3ea612ac56b" providerId="ADAL" clId="{B90CBF4D-CD47-48F7-AEB0-D563E9F63729}" dt="2022-05-04T07:13:08.581" v="691" actId="18676"/>
        <pc:sldMkLst>
          <pc:docMk/>
          <pc:sldMk cId="0" sldId="299"/>
        </pc:sldMkLst>
      </pc:sldChg>
      <pc:sldChg chg="del">
        <pc:chgData name="Huỳnh Văn Pháp" userId="02eb75ef-6523-475b-a4eb-c3ea612ac56b" providerId="ADAL" clId="{B90CBF4D-CD47-48F7-AEB0-D563E9F63729}" dt="2022-05-04T07:13:08.581" v="691" actId="18676"/>
        <pc:sldMkLst>
          <pc:docMk/>
          <pc:sldMk cId="0" sldId="300"/>
        </pc:sldMkLst>
      </pc:sldChg>
      <pc:sldChg chg="del">
        <pc:chgData name="Huỳnh Văn Pháp" userId="02eb75ef-6523-475b-a4eb-c3ea612ac56b" providerId="ADAL" clId="{B90CBF4D-CD47-48F7-AEB0-D563E9F63729}" dt="2022-05-04T07:13:08.581" v="691" actId="18676"/>
        <pc:sldMkLst>
          <pc:docMk/>
          <pc:sldMk cId="0" sldId="301"/>
        </pc:sldMkLst>
      </pc:sldChg>
      <pc:sldChg chg="del">
        <pc:chgData name="Huỳnh Văn Pháp" userId="02eb75ef-6523-475b-a4eb-c3ea612ac56b" providerId="ADAL" clId="{B90CBF4D-CD47-48F7-AEB0-D563E9F63729}" dt="2022-05-04T07:13:08.581" v="691" actId="18676"/>
        <pc:sldMkLst>
          <pc:docMk/>
          <pc:sldMk cId="0" sldId="302"/>
        </pc:sldMkLst>
      </pc:sldChg>
      <pc:sldChg chg="del">
        <pc:chgData name="Huỳnh Văn Pháp" userId="02eb75ef-6523-475b-a4eb-c3ea612ac56b" providerId="ADAL" clId="{B90CBF4D-CD47-48F7-AEB0-D563E9F63729}" dt="2022-05-04T07:13:08.581" v="691" actId="18676"/>
        <pc:sldMkLst>
          <pc:docMk/>
          <pc:sldMk cId="0" sldId="303"/>
        </pc:sldMkLst>
      </pc:sldChg>
      <pc:sldChg chg="del">
        <pc:chgData name="Huỳnh Văn Pháp" userId="02eb75ef-6523-475b-a4eb-c3ea612ac56b" providerId="ADAL" clId="{B90CBF4D-CD47-48F7-AEB0-D563E9F63729}" dt="2022-05-04T07:13:08.581" v="691" actId="18676"/>
        <pc:sldMkLst>
          <pc:docMk/>
          <pc:sldMk cId="0" sldId="304"/>
        </pc:sldMkLst>
      </pc:sldChg>
      <pc:sldChg chg="del">
        <pc:chgData name="Huỳnh Văn Pháp" userId="02eb75ef-6523-475b-a4eb-c3ea612ac56b" providerId="ADAL" clId="{B90CBF4D-CD47-48F7-AEB0-D563E9F63729}" dt="2022-05-04T07:13:08.581" v="691" actId="18676"/>
        <pc:sldMkLst>
          <pc:docMk/>
          <pc:sldMk cId="0" sldId="305"/>
        </pc:sldMkLst>
      </pc:sldChg>
      <pc:sldChg chg="del">
        <pc:chgData name="Huỳnh Văn Pháp" userId="02eb75ef-6523-475b-a4eb-c3ea612ac56b" providerId="ADAL" clId="{B90CBF4D-CD47-48F7-AEB0-D563E9F63729}" dt="2022-05-04T07:13:08.581" v="691" actId="18676"/>
        <pc:sldMkLst>
          <pc:docMk/>
          <pc:sldMk cId="0" sldId="306"/>
        </pc:sldMkLst>
      </pc:sldChg>
      <pc:sldChg chg="del">
        <pc:chgData name="Huỳnh Văn Pháp" userId="02eb75ef-6523-475b-a4eb-c3ea612ac56b" providerId="ADAL" clId="{B90CBF4D-CD47-48F7-AEB0-D563E9F63729}" dt="2022-05-04T07:13:08.581" v="691" actId="18676"/>
        <pc:sldMkLst>
          <pc:docMk/>
          <pc:sldMk cId="0" sldId="307"/>
        </pc:sldMkLst>
      </pc:sldChg>
      <pc:sldChg chg="del">
        <pc:chgData name="Huỳnh Văn Pháp" userId="02eb75ef-6523-475b-a4eb-c3ea612ac56b" providerId="ADAL" clId="{B90CBF4D-CD47-48F7-AEB0-D563E9F63729}" dt="2022-05-04T07:13:08.581" v="691" actId="18676"/>
        <pc:sldMkLst>
          <pc:docMk/>
          <pc:sldMk cId="0" sldId="308"/>
        </pc:sldMkLst>
      </pc:sldChg>
      <pc:sldChg chg="del">
        <pc:chgData name="Huỳnh Văn Pháp" userId="02eb75ef-6523-475b-a4eb-c3ea612ac56b" providerId="ADAL" clId="{B90CBF4D-CD47-48F7-AEB0-D563E9F63729}" dt="2022-05-04T07:13:08.581" v="691" actId="18676"/>
        <pc:sldMkLst>
          <pc:docMk/>
          <pc:sldMk cId="0" sldId="309"/>
        </pc:sldMkLst>
      </pc:sldChg>
      <pc:sldChg chg="modSp add mod ord">
        <pc:chgData name="Huỳnh Văn Pháp" userId="02eb75ef-6523-475b-a4eb-c3ea612ac56b" providerId="ADAL" clId="{B90CBF4D-CD47-48F7-AEB0-D563E9F63729}" dt="2022-05-04T07:30:19.564" v="837"/>
        <pc:sldMkLst>
          <pc:docMk/>
          <pc:sldMk cId="3363801761" sldId="313"/>
        </pc:sldMkLst>
        <pc:spChg chg="mod">
          <ac:chgData name="Huỳnh Văn Pháp" userId="02eb75ef-6523-475b-a4eb-c3ea612ac56b" providerId="ADAL" clId="{B90CBF4D-CD47-48F7-AEB0-D563E9F63729}" dt="2022-05-04T05:56:26.223" v="2"/>
          <ac:spMkLst>
            <pc:docMk/>
            <pc:sldMk cId="3363801761" sldId="313"/>
            <ac:spMk id="2170" creationId="{00000000-0000-0000-0000-000000000000}"/>
          </ac:spMkLst>
        </pc:spChg>
        <pc:spChg chg="mod">
          <ac:chgData name="Huỳnh Văn Pháp" userId="02eb75ef-6523-475b-a4eb-c3ea612ac56b" providerId="ADAL" clId="{B90CBF4D-CD47-48F7-AEB0-D563E9F63729}" dt="2022-05-04T05:55:23.569" v="1"/>
          <ac:spMkLst>
            <pc:docMk/>
            <pc:sldMk cId="3363801761" sldId="313"/>
            <ac:spMk id="2173" creationId="{00000000-0000-0000-0000-000000000000}"/>
          </ac:spMkLst>
        </pc:spChg>
      </pc:sldChg>
      <pc:sldChg chg="addSp delSp modSp new mod">
        <pc:chgData name="Huỳnh Văn Pháp" userId="02eb75ef-6523-475b-a4eb-c3ea612ac56b" providerId="ADAL" clId="{B90CBF4D-CD47-48F7-AEB0-D563E9F63729}" dt="2022-05-04T06:17:56.110" v="85" actId="20577"/>
        <pc:sldMkLst>
          <pc:docMk/>
          <pc:sldMk cId="36703918" sldId="314"/>
        </pc:sldMkLst>
        <pc:spChg chg="mod">
          <ac:chgData name="Huỳnh Văn Pháp" userId="02eb75ef-6523-475b-a4eb-c3ea612ac56b" providerId="ADAL" clId="{B90CBF4D-CD47-48F7-AEB0-D563E9F63729}" dt="2022-05-04T06:17:56.110" v="85" actId="20577"/>
          <ac:spMkLst>
            <pc:docMk/>
            <pc:sldMk cId="36703918" sldId="314"/>
            <ac:spMk id="2" creationId="{24B70EA9-F90F-3B2C-AD6A-0C6309BFA3BC}"/>
          </ac:spMkLst>
        </pc:spChg>
        <pc:spChg chg="mod">
          <ac:chgData name="Huỳnh Văn Pháp" userId="02eb75ef-6523-475b-a4eb-c3ea612ac56b" providerId="ADAL" clId="{B90CBF4D-CD47-48F7-AEB0-D563E9F63729}" dt="2022-05-04T05:58:09.284" v="7" actId="20577"/>
          <ac:spMkLst>
            <pc:docMk/>
            <pc:sldMk cId="36703918" sldId="314"/>
            <ac:spMk id="3" creationId="{5D15E6DC-2CA7-2B6F-59A4-CEA5CA8F3DAE}"/>
          </ac:spMkLst>
        </pc:spChg>
        <pc:graphicFrameChg chg="add mod">
          <ac:chgData name="Huỳnh Văn Pháp" userId="02eb75ef-6523-475b-a4eb-c3ea612ac56b" providerId="ADAL" clId="{B90CBF4D-CD47-48F7-AEB0-D563E9F63729}" dt="2022-05-04T06:15:04.352" v="58"/>
          <ac:graphicFrameMkLst>
            <pc:docMk/>
            <pc:sldMk cId="36703918" sldId="314"/>
            <ac:graphicFrameMk id="4" creationId="{66DA18C6-C810-2C79-5223-94E05A4ED57E}"/>
          </ac:graphicFrameMkLst>
        </pc:graphicFrameChg>
        <pc:graphicFrameChg chg="add del mod">
          <ac:chgData name="Huỳnh Văn Pháp" userId="02eb75ef-6523-475b-a4eb-c3ea612ac56b" providerId="ADAL" clId="{B90CBF4D-CD47-48F7-AEB0-D563E9F63729}" dt="2022-05-04T06:17:14.188" v="72" actId="478"/>
          <ac:graphicFrameMkLst>
            <pc:docMk/>
            <pc:sldMk cId="36703918" sldId="314"/>
            <ac:graphicFrameMk id="5" creationId="{D65F8070-ACC2-DF0B-5DE4-4394FD7B2661}"/>
          </ac:graphicFrameMkLst>
        </pc:graphicFrameChg>
        <pc:graphicFrameChg chg="add del mod">
          <ac:chgData name="Huỳnh Văn Pháp" userId="02eb75ef-6523-475b-a4eb-c3ea612ac56b" providerId="ADAL" clId="{B90CBF4D-CD47-48F7-AEB0-D563E9F63729}" dt="2022-05-04T06:15:37.439" v="62"/>
          <ac:graphicFrameMkLst>
            <pc:docMk/>
            <pc:sldMk cId="36703918" sldId="314"/>
            <ac:graphicFrameMk id="6" creationId="{3265552F-F9D3-82FB-CFBC-12ECF9DCA541}"/>
          </ac:graphicFrameMkLst>
        </pc:graphicFrameChg>
      </pc:sldChg>
      <pc:sldChg chg="addSp delSp modSp new mod">
        <pc:chgData name="Huỳnh Văn Pháp" userId="02eb75ef-6523-475b-a4eb-c3ea612ac56b" providerId="ADAL" clId="{B90CBF4D-CD47-48F7-AEB0-D563E9F63729}" dt="2022-05-04T07:32:51.788" v="845" actId="113"/>
        <pc:sldMkLst>
          <pc:docMk/>
          <pc:sldMk cId="872708297" sldId="315"/>
        </pc:sldMkLst>
        <pc:spChg chg="del">
          <ac:chgData name="Huỳnh Văn Pháp" userId="02eb75ef-6523-475b-a4eb-c3ea612ac56b" providerId="ADAL" clId="{B90CBF4D-CD47-48F7-AEB0-D563E9F63729}" dt="2022-05-04T06:11:27.300" v="43" actId="478"/>
          <ac:spMkLst>
            <pc:docMk/>
            <pc:sldMk cId="872708297" sldId="315"/>
            <ac:spMk id="2" creationId="{8529CB57-DBA6-9B32-89D1-1B60EFF27789}"/>
          </ac:spMkLst>
        </pc:spChg>
        <pc:spChg chg="del mod">
          <ac:chgData name="Huỳnh Văn Pháp" userId="02eb75ef-6523-475b-a4eb-c3ea612ac56b" providerId="ADAL" clId="{B90CBF4D-CD47-48F7-AEB0-D563E9F63729}" dt="2022-05-04T06:11:23.525" v="42" actId="478"/>
          <ac:spMkLst>
            <pc:docMk/>
            <pc:sldMk cId="872708297" sldId="315"/>
            <ac:spMk id="3" creationId="{8DABFAFA-D05E-5465-FA3C-F7FAA0B05195}"/>
          </ac:spMkLst>
        </pc:spChg>
        <pc:spChg chg="add mod">
          <ac:chgData name="Huỳnh Văn Pháp" userId="02eb75ef-6523-475b-a4eb-c3ea612ac56b" providerId="ADAL" clId="{B90CBF4D-CD47-48F7-AEB0-D563E9F63729}" dt="2022-05-04T07:32:36.730" v="844" actId="207"/>
          <ac:spMkLst>
            <pc:docMk/>
            <pc:sldMk cId="872708297" sldId="315"/>
            <ac:spMk id="8" creationId="{851F7AC9-ADC8-9A02-C707-D13277BD58B1}"/>
          </ac:spMkLst>
        </pc:spChg>
        <pc:graphicFrameChg chg="add del mod modGraphic">
          <ac:chgData name="Huỳnh Văn Pháp" userId="02eb75ef-6523-475b-a4eb-c3ea612ac56b" providerId="ADAL" clId="{B90CBF4D-CD47-48F7-AEB0-D563E9F63729}" dt="2022-05-04T07:32:51.788" v="845" actId="113"/>
          <ac:graphicFrameMkLst>
            <pc:docMk/>
            <pc:sldMk cId="872708297" sldId="315"/>
            <ac:graphicFrameMk id="6" creationId="{3BAAB645-B65F-E4DD-E07F-B52561E0B620}"/>
          </ac:graphicFrameMkLst>
        </pc:graphicFrameChg>
        <pc:graphicFrameChg chg="add del mod modGraphic">
          <ac:chgData name="Huỳnh Văn Pháp" userId="02eb75ef-6523-475b-a4eb-c3ea612ac56b" providerId="ADAL" clId="{B90CBF4D-CD47-48F7-AEB0-D563E9F63729}" dt="2022-05-04T06:26:43.269" v="215"/>
          <ac:graphicFrameMkLst>
            <pc:docMk/>
            <pc:sldMk cId="872708297" sldId="315"/>
            <ac:graphicFrameMk id="7" creationId="{344F2945-7735-3FFC-F359-32719B69D5C5}"/>
          </ac:graphicFrameMkLst>
        </pc:graphicFrameChg>
        <pc:picChg chg="add mod">
          <ac:chgData name="Huỳnh Văn Pháp" userId="02eb75ef-6523-475b-a4eb-c3ea612ac56b" providerId="ADAL" clId="{B90CBF4D-CD47-48F7-AEB0-D563E9F63729}" dt="2022-05-04T06:11:40.671" v="47" actId="1076"/>
          <ac:picMkLst>
            <pc:docMk/>
            <pc:sldMk cId="872708297" sldId="315"/>
            <ac:picMk id="5" creationId="{3A565B08-D709-EBFE-B9B3-96E45F2778FA}"/>
          </ac:picMkLst>
        </pc:picChg>
      </pc:sldChg>
      <pc:sldChg chg="modSp add mod">
        <pc:chgData name="Huỳnh Văn Pháp" userId="02eb75ef-6523-475b-a4eb-c3ea612ac56b" providerId="ADAL" clId="{B90CBF4D-CD47-48F7-AEB0-D563E9F63729}" dt="2022-05-04T06:39:33.972" v="332" actId="20577"/>
        <pc:sldMkLst>
          <pc:docMk/>
          <pc:sldMk cId="874942601" sldId="316"/>
        </pc:sldMkLst>
        <pc:spChg chg="mod">
          <ac:chgData name="Huỳnh Văn Pháp" userId="02eb75ef-6523-475b-a4eb-c3ea612ac56b" providerId="ADAL" clId="{B90CBF4D-CD47-48F7-AEB0-D563E9F63729}" dt="2022-05-04T06:39:33.972" v="332" actId="20577"/>
          <ac:spMkLst>
            <pc:docMk/>
            <pc:sldMk cId="874942601" sldId="316"/>
            <ac:spMk id="2" creationId="{24B70EA9-F90F-3B2C-AD6A-0C6309BFA3BC}"/>
          </ac:spMkLst>
        </pc:spChg>
        <pc:spChg chg="mod">
          <ac:chgData name="Huỳnh Văn Pháp" userId="02eb75ef-6523-475b-a4eb-c3ea612ac56b" providerId="ADAL" clId="{B90CBF4D-CD47-48F7-AEB0-D563E9F63729}" dt="2022-05-04T06:36:53.840" v="311" actId="14100"/>
          <ac:spMkLst>
            <pc:docMk/>
            <pc:sldMk cId="874942601" sldId="316"/>
            <ac:spMk id="3" creationId="{5D15E6DC-2CA7-2B6F-59A4-CEA5CA8F3DAE}"/>
          </ac:spMkLst>
        </pc:spChg>
      </pc:sldChg>
      <pc:sldChg chg="modSp add mod">
        <pc:chgData name="Huỳnh Văn Pháp" userId="02eb75ef-6523-475b-a4eb-c3ea612ac56b" providerId="ADAL" clId="{B90CBF4D-CD47-48F7-AEB0-D563E9F63729}" dt="2022-05-04T07:33:27.828" v="854" actId="207"/>
        <pc:sldMkLst>
          <pc:docMk/>
          <pc:sldMk cId="598205839" sldId="317"/>
        </pc:sldMkLst>
        <pc:spChg chg="mod">
          <ac:chgData name="Huỳnh Văn Pháp" userId="02eb75ef-6523-475b-a4eb-c3ea612ac56b" providerId="ADAL" clId="{B90CBF4D-CD47-48F7-AEB0-D563E9F63729}" dt="2022-05-04T07:33:15.474" v="850" actId="207"/>
          <ac:spMkLst>
            <pc:docMk/>
            <pc:sldMk cId="598205839" sldId="317"/>
            <ac:spMk id="8" creationId="{851F7AC9-ADC8-9A02-C707-D13277BD58B1}"/>
          </ac:spMkLst>
        </pc:spChg>
        <pc:graphicFrameChg chg="modGraphic">
          <ac:chgData name="Huỳnh Văn Pháp" userId="02eb75ef-6523-475b-a4eb-c3ea612ac56b" providerId="ADAL" clId="{B90CBF4D-CD47-48F7-AEB0-D563E9F63729}" dt="2022-05-04T07:33:27.828" v="854" actId="207"/>
          <ac:graphicFrameMkLst>
            <pc:docMk/>
            <pc:sldMk cId="598205839" sldId="317"/>
            <ac:graphicFrameMk id="6" creationId="{3BAAB645-B65F-E4DD-E07F-B52561E0B620}"/>
          </ac:graphicFrameMkLst>
        </pc:graphicFrameChg>
      </pc:sldChg>
      <pc:sldChg chg="modSp add mod">
        <pc:chgData name="Huỳnh Văn Pháp" userId="02eb75ef-6523-475b-a4eb-c3ea612ac56b" providerId="ADAL" clId="{B90CBF4D-CD47-48F7-AEB0-D563E9F63729}" dt="2022-05-04T06:49:22.558" v="447" actId="207"/>
        <pc:sldMkLst>
          <pc:docMk/>
          <pc:sldMk cId="2387259078" sldId="318"/>
        </pc:sldMkLst>
        <pc:spChg chg="mod">
          <ac:chgData name="Huỳnh Văn Pháp" userId="02eb75ef-6523-475b-a4eb-c3ea612ac56b" providerId="ADAL" clId="{B90CBF4D-CD47-48F7-AEB0-D563E9F63729}" dt="2022-05-04T06:49:22.558" v="447" actId="207"/>
          <ac:spMkLst>
            <pc:docMk/>
            <pc:sldMk cId="2387259078" sldId="318"/>
            <ac:spMk id="2" creationId="{24B70EA9-F90F-3B2C-AD6A-0C6309BFA3BC}"/>
          </ac:spMkLst>
        </pc:spChg>
        <pc:spChg chg="mod">
          <ac:chgData name="Huỳnh Văn Pháp" userId="02eb75ef-6523-475b-a4eb-c3ea612ac56b" providerId="ADAL" clId="{B90CBF4D-CD47-48F7-AEB0-D563E9F63729}" dt="2022-05-04T06:45:50.141" v="383"/>
          <ac:spMkLst>
            <pc:docMk/>
            <pc:sldMk cId="2387259078" sldId="318"/>
            <ac:spMk id="3" creationId="{5D15E6DC-2CA7-2B6F-59A4-CEA5CA8F3DAE}"/>
          </ac:spMkLst>
        </pc:spChg>
      </pc:sldChg>
      <pc:sldChg chg="new del">
        <pc:chgData name="Huỳnh Văn Pháp" userId="02eb75ef-6523-475b-a4eb-c3ea612ac56b" providerId="ADAL" clId="{B90CBF4D-CD47-48F7-AEB0-D563E9F63729}" dt="2022-05-04T06:45:19.123" v="381" actId="680"/>
        <pc:sldMkLst>
          <pc:docMk/>
          <pc:sldMk cId="3637781349" sldId="318"/>
        </pc:sldMkLst>
      </pc:sldChg>
      <pc:sldChg chg="modSp add mod">
        <pc:chgData name="Huỳnh Văn Pháp" userId="02eb75ef-6523-475b-a4eb-c3ea612ac56b" providerId="ADAL" clId="{B90CBF4D-CD47-48F7-AEB0-D563E9F63729}" dt="2022-05-04T07:33:47.215" v="859" actId="207"/>
        <pc:sldMkLst>
          <pc:docMk/>
          <pc:sldMk cId="137973024" sldId="319"/>
        </pc:sldMkLst>
        <pc:spChg chg="mod">
          <ac:chgData name="Huỳnh Văn Pháp" userId="02eb75ef-6523-475b-a4eb-c3ea612ac56b" providerId="ADAL" clId="{B90CBF4D-CD47-48F7-AEB0-D563E9F63729}" dt="2022-05-04T07:33:47.215" v="859" actId="207"/>
          <ac:spMkLst>
            <pc:docMk/>
            <pc:sldMk cId="137973024" sldId="319"/>
            <ac:spMk id="8" creationId="{851F7AC9-ADC8-9A02-C707-D13277BD58B1}"/>
          </ac:spMkLst>
        </pc:spChg>
        <pc:graphicFrameChg chg="mod modGraphic">
          <ac:chgData name="Huỳnh Văn Pháp" userId="02eb75ef-6523-475b-a4eb-c3ea612ac56b" providerId="ADAL" clId="{B90CBF4D-CD47-48F7-AEB0-D563E9F63729}" dt="2022-05-04T07:33:45.009" v="858" actId="113"/>
          <ac:graphicFrameMkLst>
            <pc:docMk/>
            <pc:sldMk cId="137973024" sldId="319"/>
            <ac:graphicFrameMk id="6" creationId="{3BAAB645-B65F-E4DD-E07F-B52561E0B620}"/>
          </ac:graphicFrameMkLst>
        </pc:graphicFrameChg>
      </pc:sldChg>
      <pc:sldChg chg="modSp add mod">
        <pc:chgData name="Huỳnh Văn Pháp" userId="02eb75ef-6523-475b-a4eb-c3ea612ac56b" providerId="ADAL" clId="{B90CBF4D-CD47-48F7-AEB0-D563E9F63729}" dt="2022-05-04T07:02:13.430" v="581"/>
        <pc:sldMkLst>
          <pc:docMk/>
          <pc:sldMk cId="1947853774" sldId="320"/>
        </pc:sldMkLst>
        <pc:spChg chg="mod">
          <ac:chgData name="Huỳnh Văn Pháp" userId="02eb75ef-6523-475b-a4eb-c3ea612ac56b" providerId="ADAL" clId="{B90CBF4D-CD47-48F7-AEB0-D563E9F63729}" dt="2022-05-04T07:02:13.430" v="581"/>
          <ac:spMkLst>
            <pc:docMk/>
            <pc:sldMk cId="1947853774" sldId="320"/>
            <ac:spMk id="2" creationId="{24B70EA9-F90F-3B2C-AD6A-0C6309BFA3BC}"/>
          </ac:spMkLst>
        </pc:spChg>
        <pc:spChg chg="mod">
          <ac:chgData name="Huỳnh Văn Pháp" userId="02eb75ef-6523-475b-a4eb-c3ea612ac56b" providerId="ADAL" clId="{B90CBF4D-CD47-48F7-AEB0-D563E9F63729}" dt="2022-05-04T06:56:34.576" v="552"/>
          <ac:spMkLst>
            <pc:docMk/>
            <pc:sldMk cId="1947853774" sldId="320"/>
            <ac:spMk id="3" creationId="{5D15E6DC-2CA7-2B6F-59A4-CEA5CA8F3DAE}"/>
          </ac:spMkLst>
        </pc:spChg>
      </pc:sldChg>
      <pc:sldChg chg="modSp add mod">
        <pc:chgData name="Huỳnh Văn Pháp" userId="02eb75ef-6523-475b-a4eb-c3ea612ac56b" providerId="ADAL" clId="{B90CBF4D-CD47-48F7-AEB0-D563E9F63729}" dt="2022-05-04T07:36:32.813" v="877" actId="1076"/>
        <pc:sldMkLst>
          <pc:docMk/>
          <pc:sldMk cId="910638606" sldId="321"/>
        </pc:sldMkLst>
        <pc:spChg chg="mod">
          <ac:chgData name="Huỳnh Văn Pháp" userId="02eb75ef-6523-475b-a4eb-c3ea612ac56b" providerId="ADAL" clId="{B90CBF4D-CD47-48F7-AEB0-D563E9F63729}" dt="2022-05-04T07:36:26.750" v="876" actId="1076"/>
          <ac:spMkLst>
            <pc:docMk/>
            <pc:sldMk cId="910638606" sldId="321"/>
            <ac:spMk id="8" creationId="{851F7AC9-ADC8-9A02-C707-D13277BD58B1}"/>
          </ac:spMkLst>
        </pc:spChg>
        <pc:graphicFrameChg chg="mod modGraphic">
          <ac:chgData name="Huỳnh Văn Pháp" userId="02eb75ef-6523-475b-a4eb-c3ea612ac56b" providerId="ADAL" clId="{B90CBF4D-CD47-48F7-AEB0-D563E9F63729}" dt="2022-05-04T07:36:32.813" v="877" actId="1076"/>
          <ac:graphicFrameMkLst>
            <pc:docMk/>
            <pc:sldMk cId="910638606" sldId="321"/>
            <ac:graphicFrameMk id="6" creationId="{3BAAB645-B65F-E4DD-E07F-B52561E0B620}"/>
          </ac:graphicFrameMkLst>
        </pc:graphicFrameChg>
        <pc:picChg chg="mod">
          <ac:chgData name="Huỳnh Văn Pháp" userId="02eb75ef-6523-475b-a4eb-c3ea612ac56b" providerId="ADAL" clId="{B90CBF4D-CD47-48F7-AEB0-D563E9F63729}" dt="2022-05-04T07:02:51.143" v="597" actId="1076"/>
          <ac:picMkLst>
            <pc:docMk/>
            <pc:sldMk cId="910638606" sldId="321"/>
            <ac:picMk id="5" creationId="{3A565B08-D709-EBFE-B9B3-96E45F2778FA}"/>
          </ac:picMkLst>
        </pc:picChg>
      </pc:sldChg>
      <pc:sldChg chg="modSp add mod">
        <pc:chgData name="Huỳnh Văn Pháp" userId="02eb75ef-6523-475b-a4eb-c3ea612ac56b" providerId="ADAL" clId="{B90CBF4D-CD47-48F7-AEB0-D563E9F63729}" dt="2022-05-04T07:06:18.005" v="650" actId="20577"/>
        <pc:sldMkLst>
          <pc:docMk/>
          <pc:sldMk cId="4135952921" sldId="322"/>
        </pc:sldMkLst>
        <pc:spChg chg="mod">
          <ac:chgData name="Huỳnh Văn Pháp" userId="02eb75ef-6523-475b-a4eb-c3ea612ac56b" providerId="ADAL" clId="{B90CBF4D-CD47-48F7-AEB0-D563E9F63729}" dt="2022-05-04T07:06:18.005" v="650" actId="20577"/>
          <ac:spMkLst>
            <pc:docMk/>
            <pc:sldMk cId="4135952921" sldId="322"/>
            <ac:spMk id="2" creationId="{24B70EA9-F90F-3B2C-AD6A-0C6309BFA3BC}"/>
          </ac:spMkLst>
        </pc:spChg>
        <pc:spChg chg="mod">
          <ac:chgData name="Huỳnh Văn Pháp" userId="02eb75ef-6523-475b-a4eb-c3ea612ac56b" providerId="ADAL" clId="{B90CBF4D-CD47-48F7-AEB0-D563E9F63729}" dt="2022-05-04T07:05:48.237" v="643" actId="14100"/>
          <ac:spMkLst>
            <pc:docMk/>
            <pc:sldMk cId="4135952921" sldId="322"/>
            <ac:spMk id="3" creationId="{5D15E6DC-2CA7-2B6F-59A4-CEA5CA8F3DAE}"/>
          </ac:spMkLst>
        </pc:spChg>
      </pc:sldChg>
      <pc:sldChg chg="modSp add mod">
        <pc:chgData name="Huỳnh Văn Pháp" userId="02eb75ef-6523-475b-a4eb-c3ea612ac56b" providerId="ADAL" clId="{B90CBF4D-CD47-48F7-AEB0-D563E9F63729}" dt="2022-05-04T07:33:08.995" v="849" actId="113"/>
        <pc:sldMkLst>
          <pc:docMk/>
          <pc:sldMk cId="3186564751" sldId="323"/>
        </pc:sldMkLst>
        <pc:spChg chg="mod">
          <ac:chgData name="Huỳnh Văn Pháp" userId="02eb75ef-6523-475b-a4eb-c3ea612ac56b" providerId="ADAL" clId="{B90CBF4D-CD47-48F7-AEB0-D563E9F63729}" dt="2022-05-04T07:33:00.991" v="846" actId="207"/>
          <ac:spMkLst>
            <pc:docMk/>
            <pc:sldMk cId="3186564751" sldId="323"/>
            <ac:spMk id="8" creationId="{851F7AC9-ADC8-9A02-C707-D13277BD58B1}"/>
          </ac:spMkLst>
        </pc:spChg>
        <pc:graphicFrameChg chg="modGraphic">
          <ac:chgData name="Huỳnh Văn Pháp" userId="02eb75ef-6523-475b-a4eb-c3ea612ac56b" providerId="ADAL" clId="{B90CBF4D-CD47-48F7-AEB0-D563E9F63729}" dt="2022-05-04T07:33:08.995" v="849" actId="113"/>
          <ac:graphicFrameMkLst>
            <pc:docMk/>
            <pc:sldMk cId="3186564751" sldId="323"/>
            <ac:graphicFrameMk id="6" creationId="{3BAAB645-B65F-E4DD-E07F-B52561E0B620}"/>
          </ac:graphicFrameMkLst>
        </pc:graphicFrameChg>
      </pc:sldChg>
      <pc:sldChg chg="modSp add mod">
        <pc:chgData name="Huỳnh Văn Pháp" userId="02eb75ef-6523-475b-a4eb-c3ea612ac56b" providerId="ADAL" clId="{B90CBF4D-CD47-48F7-AEB0-D563E9F63729}" dt="2022-05-04T07:17:18.105" v="797" actId="20577"/>
        <pc:sldMkLst>
          <pc:docMk/>
          <pc:sldMk cId="3506378947" sldId="324"/>
        </pc:sldMkLst>
        <pc:spChg chg="mod">
          <ac:chgData name="Huỳnh Văn Pháp" userId="02eb75ef-6523-475b-a4eb-c3ea612ac56b" providerId="ADAL" clId="{B90CBF4D-CD47-48F7-AEB0-D563E9F63729}" dt="2022-05-04T07:17:06.576" v="746" actId="20577"/>
          <ac:spMkLst>
            <pc:docMk/>
            <pc:sldMk cId="3506378947" sldId="324"/>
            <ac:spMk id="5" creationId="{A4F4B831-C54C-0C6F-5AAF-00054D20E85B}"/>
          </ac:spMkLst>
        </pc:spChg>
        <pc:spChg chg="mod">
          <ac:chgData name="Huỳnh Văn Pháp" userId="02eb75ef-6523-475b-a4eb-c3ea612ac56b" providerId="ADAL" clId="{B90CBF4D-CD47-48F7-AEB0-D563E9F63729}" dt="2022-05-04T07:17:18.105" v="797" actId="20577"/>
          <ac:spMkLst>
            <pc:docMk/>
            <pc:sldMk cId="3506378947" sldId="324"/>
            <ac:spMk id="6" creationId="{675BAB76-7884-50F2-B60D-28268F6884F4}"/>
          </ac:spMkLst>
        </pc:spChg>
      </pc:sldChg>
      <pc:sldChg chg="delSp modSp new mod ord">
        <pc:chgData name="Huỳnh Văn Pháp" userId="02eb75ef-6523-475b-a4eb-c3ea612ac56b" providerId="ADAL" clId="{B90CBF4D-CD47-48F7-AEB0-D563E9F63729}" dt="2022-05-04T07:35:44.276" v="873" actId="113"/>
        <pc:sldMkLst>
          <pc:docMk/>
          <pc:sldMk cId="3539763604" sldId="325"/>
        </pc:sldMkLst>
        <pc:spChg chg="del">
          <ac:chgData name="Huỳnh Văn Pháp" userId="02eb75ef-6523-475b-a4eb-c3ea612ac56b" providerId="ADAL" clId="{B90CBF4D-CD47-48F7-AEB0-D563E9F63729}" dt="2022-05-04T07:27:04.130" v="809" actId="478"/>
          <ac:spMkLst>
            <pc:docMk/>
            <pc:sldMk cId="3539763604" sldId="325"/>
            <ac:spMk id="2" creationId="{FB8422B8-D78F-5B07-8F71-5798444089BC}"/>
          </ac:spMkLst>
        </pc:spChg>
        <pc:spChg chg="mod">
          <ac:chgData name="Huỳnh Văn Pháp" userId="02eb75ef-6523-475b-a4eb-c3ea612ac56b" providerId="ADAL" clId="{B90CBF4D-CD47-48F7-AEB0-D563E9F63729}" dt="2022-05-04T07:35:44.276" v="873" actId="113"/>
          <ac:spMkLst>
            <pc:docMk/>
            <pc:sldMk cId="3539763604" sldId="325"/>
            <ac:spMk id="3" creationId="{2A312660-E33D-AEA1-8982-B90057DBB948}"/>
          </ac:spMkLst>
        </pc:spChg>
      </pc:sldChg>
      <pc:sldChg chg="new del">
        <pc:chgData name="Huỳnh Văn Pháp" userId="02eb75ef-6523-475b-a4eb-c3ea612ac56b" providerId="ADAL" clId="{B90CBF4D-CD47-48F7-AEB0-D563E9F63729}" dt="2022-05-04T07:23:16.059" v="799" actId="680"/>
        <pc:sldMkLst>
          <pc:docMk/>
          <pc:sldMk cId="3617020408" sldId="325"/>
        </pc:sldMkLst>
      </pc:sldChg>
      <pc:sldMasterChg chg="delSldLayout">
        <pc:chgData name="Huỳnh Văn Pháp" userId="02eb75ef-6523-475b-a4eb-c3ea612ac56b" providerId="ADAL" clId="{B90CBF4D-CD47-48F7-AEB0-D563E9F63729}" dt="2022-05-04T07:13:08.581" v="691" actId="18676"/>
        <pc:sldMasterMkLst>
          <pc:docMk/>
          <pc:sldMasterMk cId="0" sldId="2147483683"/>
        </pc:sldMasterMkLst>
        <pc:sldLayoutChg chg="del">
          <pc:chgData name="Huỳnh Văn Pháp" userId="02eb75ef-6523-475b-a4eb-c3ea612ac56b" providerId="ADAL" clId="{B90CBF4D-CD47-48F7-AEB0-D563E9F63729}" dt="2022-05-04T07:12:58.211" v="690" actId="2696"/>
          <pc:sldLayoutMkLst>
            <pc:docMk/>
            <pc:sldMasterMk cId="0" sldId="2147483683"/>
            <pc:sldLayoutMk cId="1173207315" sldId="2147483687"/>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183728222" sldId="2147483689"/>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1531650518" sldId="2147483690"/>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3032832925" sldId="2147483693"/>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812847681" sldId="2147483694"/>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2641165084" sldId="2147483695"/>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527751687" sldId="2147483697"/>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3519740939" sldId="2147483698"/>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3552375104" sldId="2147483699"/>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714259245" sldId="2147483700"/>
          </pc:sldLayoutMkLst>
        </pc:sldLayoutChg>
        <pc:sldLayoutChg chg="del">
          <pc:chgData name="Huỳnh Văn Pháp" userId="02eb75ef-6523-475b-a4eb-c3ea612ac56b" providerId="ADAL" clId="{B90CBF4D-CD47-48F7-AEB0-D563E9F63729}" dt="2022-05-04T07:12:58.211" v="690" actId="2696"/>
          <pc:sldLayoutMkLst>
            <pc:docMk/>
            <pc:sldMasterMk cId="0" sldId="2147483683"/>
            <pc:sldLayoutMk cId="2457932497" sldId="2147483701"/>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602910110" sldId="2147483703"/>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1645968814" sldId="2147483705"/>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649212379" sldId="2147483706"/>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1962914416" sldId="2147483707"/>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3721247624" sldId="2147483708"/>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3190691334" sldId="2147483709"/>
          </pc:sldLayoutMkLst>
        </pc:sldLayoutChg>
        <pc:sldLayoutChg chg="del">
          <pc:chgData name="Huỳnh Văn Pháp" userId="02eb75ef-6523-475b-a4eb-c3ea612ac56b" providerId="ADAL" clId="{B90CBF4D-CD47-48F7-AEB0-D563E9F63729}" dt="2022-05-04T07:13:08.581" v="691" actId="18676"/>
          <pc:sldLayoutMkLst>
            <pc:docMk/>
            <pc:sldMasterMk cId="0" sldId="2147483683"/>
            <pc:sldLayoutMk cId="2183418002" sldId="2147483710"/>
          </pc:sldLayoutMkLst>
        </pc:sldLayoutChg>
      </pc:sldMasterChg>
      <pc:sldMasterChg chg="del delSldLayout">
        <pc:chgData name="Huỳnh Văn Pháp" userId="02eb75ef-6523-475b-a4eb-c3ea612ac56b" providerId="ADAL" clId="{B90CBF4D-CD47-48F7-AEB0-D563E9F63729}" dt="2022-05-04T07:13:08.581" v="691" actId="18676"/>
        <pc:sldMasterMkLst>
          <pc:docMk/>
          <pc:sldMasterMk cId="0" sldId="2147483684"/>
        </pc:sldMasterMkLst>
        <pc:sldLayoutChg chg="del">
          <pc:chgData name="Huỳnh Văn Pháp" userId="02eb75ef-6523-475b-a4eb-c3ea612ac56b" providerId="ADAL" clId="{B90CBF4D-CD47-48F7-AEB0-D563E9F63729}" dt="2022-05-04T07:13:08.581" v="691" actId="18676"/>
          <pc:sldLayoutMkLst>
            <pc:docMk/>
            <pc:sldMasterMk cId="0" sldId="2147483684"/>
            <pc:sldLayoutMk cId="0"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139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a9b21f1572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a9b21f157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63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873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009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074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72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514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114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948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017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634673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564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698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547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7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6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2903968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extLst>
      <p:ext uri="{BB962C8B-B14F-4D97-AF65-F5344CB8AC3E}">
        <p14:creationId xmlns:p14="http://schemas.microsoft.com/office/powerpoint/2010/main" val="57304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7" r:id="rId3"/>
    <p:sldLayoutId id="2147483678" r:id="rId4"/>
    <p:sldLayoutId id="2147483679" r:id="rId5"/>
    <p:sldLayoutId id="2147483680" r:id="rId6"/>
    <p:sldLayoutId id="2147483681" r:id="rId7"/>
    <p:sldLayoutId id="2147483685" r:id="rId8"/>
    <p:sldLayoutId id="2147483686" r:id="rId9"/>
    <p:sldLayoutId id="2147483688" r:id="rId10"/>
    <p:sldLayoutId id="2147483691" r:id="rId11"/>
    <p:sldLayoutId id="2147483692" r:id="rId12"/>
    <p:sldLayoutId id="2147483696" r:id="rId13"/>
    <p:sldLayoutId id="2147483704" r:id="rId14"/>
    <p:sldLayoutId id="214748371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2.bin"/><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bin"/><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175260" y="120397"/>
            <a:ext cx="8793480" cy="33575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dirty="0" err="1"/>
              <a:t>Xây</a:t>
            </a:r>
            <a:r>
              <a:rPr lang="en-US" sz="6000" dirty="0"/>
              <a:t> </a:t>
            </a:r>
            <a:r>
              <a:rPr lang="en-US" sz="6000" dirty="0" err="1"/>
              <a:t>dựng</a:t>
            </a:r>
            <a:r>
              <a:rPr lang="en-US" sz="6000" dirty="0"/>
              <a:t> </a:t>
            </a:r>
            <a:r>
              <a:rPr lang="en-US" sz="6000" dirty="0" err="1"/>
              <a:t>ứng</a:t>
            </a:r>
            <a:r>
              <a:rPr lang="en-US" sz="6000" dirty="0"/>
              <a:t> </a:t>
            </a:r>
            <a:r>
              <a:rPr lang="en-US" sz="6000" dirty="0" err="1"/>
              <a:t>dụng</a:t>
            </a:r>
            <a:r>
              <a:rPr lang="en-US" sz="6000" dirty="0"/>
              <a:t> </a:t>
            </a:r>
            <a:r>
              <a:rPr lang="en-US" sz="6000" dirty="0" err="1"/>
              <a:t>dự</a:t>
            </a:r>
            <a:r>
              <a:rPr lang="en-US" sz="6000" dirty="0"/>
              <a:t> </a:t>
            </a:r>
            <a:r>
              <a:rPr lang="en-US" sz="6000" dirty="0" err="1"/>
              <a:t>báo</a:t>
            </a:r>
            <a:r>
              <a:rPr lang="en-US" sz="6000" dirty="0"/>
              <a:t> </a:t>
            </a:r>
            <a:r>
              <a:rPr lang="en-US" sz="6000" dirty="0" err="1"/>
              <a:t>giá</a:t>
            </a:r>
            <a:r>
              <a:rPr lang="en-US" sz="6000" dirty="0"/>
              <a:t> </a:t>
            </a:r>
            <a:r>
              <a:rPr lang="en-US" sz="6000" dirty="0" err="1"/>
              <a:t>nhà</a:t>
            </a:r>
            <a:endParaRPr lang="en-US" sz="6000" dirty="0"/>
          </a:p>
        </p:txBody>
      </p:sp>
      <p:sp>
        <p:nvSpPr>
          <p:cNvPr id="2129" name="Google Shape;2129;p38"/>
          <p:cNvSpPr txBox="1">
            <a:spLocks noGrp="1"/>
          </p:cNvSpPr>
          <p:nvPr>
            <p:ph type="subTitle" idx="1"/>
          </p:nvPr>
        </p:nvSpPr>
        <p:spPr>
          <a:xfrm>
            <a:off x="720000" y="3546015"/>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Môn học: Phân tích dữ liệu kinh doanh (</a:t>
            </a:r>
            <a:r>
              <a:rPr lang="en-US" dirty="0"/>
              <a:t>IS403.M21.HTCL</a:t>
            </a:r>
            <a:r>
              <a:rPr lang="en" dirty="0"/>
              <a:t>)</a:t>
            </a:r>
          </a:p>
          <a:p>
            <a:pPr marL="0" lvl="0" indent="0" algn="ctr" rtl="0">
              <a:spcBef>
                <a:spcPts val="0"/>
              </a:spcBef>
              <a:spcAft>
                <a:spcPts val="0"/>
              </a:spcAft>
              <a:buNone/>
            </a:pPr>
            <a:r>
              <a:rPr lang="en" dirty="0"/>
              <a:t>Giảng viên hướng dẫn: TS. Nguyễn Đình Thuân và Nguyễn Minh Nhựt</a:t>
            </a: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553462" y="2275481"/>
            <a:ext cx="6698179" cy="1166100"/>
          </a:xfrm>
        </p:spPr>
        <p:txBody>
          <a:bodyPr/>
          <a:lstStyle/>
          <a:p>
            <a:pPr>
              <a:lnSpc>
                <a:spcPct val="150000"/>
              </a:lnSpc>
            </a:pPr>
            <a:r>
              <a:rPr lang="en-US" dirty="0"/>
              <a:t>―	Support Vector Machine </a:t>
            </a:r>
            <a:r>
              <a:rPr lang="en-US" dirty="0" err="1"/>
              <a:t>là</a:t>
            </a:r>
            <a:r>
              <a:rPr lang="en-US" dirty="0"/>
              <a:t> </a:t>
            </a:r>
            <a:r>
              <a:rPr lang="en-US" dirty="0" err="1"/>
              <a:t>thuật</a:t>
            </a:r>
            <a:r>
              <a:rPr lang="en-US" dirty="0"/>
              <a:t> </a:t>
            </a:r>
            <a:r>
              <a:rPr lang="en-US" dirty="0" err="1"/>
              <a:t>toán</a:t>
            </a:r>
            <a:r>
              <a:rPr lang="en-US" dirty="0"/>
              <a:t> supervised learning</a:t>
            </a:r>
          </a:p>
          <a:p>
            <a:pPr>
              <a:lnSpc>
                <a:spcPct val="150000"/>
              </a:lnSpc>
            </a:pPr>
            <a:r>
              <a:rPr lang="vi-VN" dirty="0"/>
              <a:t>―	Support Vector Regression sử dụng các nguyên tắc của SVM trong bài toán phân lớp nhưng margin có vai trò khác</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a:t>Support Vector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31008554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560837" y="3137344"/>
            <a:ext cx="6592132" cy="1062941"/>
          </a:xfrm>
        </p:spPr>
        <p:txBody>
          <a:bodyPr/>
          <a:lstStyle/>
          <a:p>
            <a:pPr marL="482600" indent="-342900">
              <a:lnSpc>
                <a:spcPct val="150000"/>
              </a:lnSpc>
              <a:buFont typeface="Wingdings" panose="05000000000000000000" pitchFamily="2" charset="2"/>
              <a:buChar char="v"/>
            </a:pPr>
            <a:r>
              <a:rPr lang="vi-VN" dirty="0">
                <a:latin typeface="Open Sans" panose="020B0606030504020204" pitchFamily="34" charset="0"/>
                <a:ea typeface="Open Sans" panose="020B0606030504020204" pitchFamily="34" charset="0"/>
                <a:cs typeface="Open Sans" panose="020B0606030504020204" pitchFamily="34" charset="0"/>
              </a:rPr>
              <a:t>Bước 1: Chọn hàm kernel</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482600" indent="-342900">
              <a:lnSpc>
                <a:spcPct val="150000"/>
              </a:lnSpc>
              <a:buFont typeface="Wingdings" panose="05000000000000000000" pitchFamily="2" charset="2"/>
              <a:buChar char="v"/>
            </a:pPr>
            <a:r>
              <a:rPr lang="en-US" dirty="0" err="1">
                <a:effectLst/>
                <a:latin typeface="Open Sans" panose="020B0606030504020204" pitchFamily="34" charset="0"/>
                <a:ea typeface="Open Sans" panose="020B0606030504020204" pitchFamily="34" charset="0"/>
                <a:cs typeface="Open Sans" panose="020B0606030504020204" pitchFamily="34" charset="0"/>
              </a:rPr>
              <a:t>Bước</a:t>
            </a:r>
            <a:r>
              <a:rPr lang="en-US" dirty="0">
                <a:effectLst/>
                <a:latin typeface="Open Sans" panose="020B0606030504020204" pitchFamily="34" charset="0"/>
                <a:ea typeface="Open Sans" panose="020B0606030504020204" pitchFamily="34" charset="0"/>
                <a:cs typeface="Open Sans" panose="020B0606030504020204" pitchFamily="34" charset="0"/>
              </a:rPr>
              <a:t> 2: </a:t>
            </a:r>
            <a:r>
              <a:rPr lang="en-US" dirty="0" err="1">
                <a:effectLst/>
                <a:latin typeface="Open Sans" panose="020B0606030504020204" pitchFamily="34" charset="0"/>
                <a:ea typeface="Open Sans" panose="020B0606030504020204" pitchFamily="34" charset="0"/>
                <a:cs typeface="Open Sans" panose="020B0606030504020204" pitchFamily="34" charset="0"/>
              </a:rPr>
              <a:t>Tạo</a:t>
            </a:r>
            <a:r>
              <a:rPr lang="en-US" dirty="0">
                <a:effectLst/>
                <a:latin typeface="Open Sans" panose="020B0606030504020204" pitchFamily="34" charset="0"/>
                <a:ea typeface="Open Sans" panose="020B0606030504020204" pitchFamily="34" charset="0"/>
                <a:cs typeface="Open Sans" panose="020B0606030504020204" pitchFamily="34" charset="0"/>
              </a:rPr>
              <a:t> Ma </a:t>
            </a:r>
            <a:r>
              <a:rPr lang="en-US" dirty="0" err="1">
                <a:effectLst/>
                <a:latin typeface="Open Sans" panose="020B0606030504020204" pitchFamily="34" charset="0"/>
                <a:ea typeface="Open Sans" panose="020B0606030504020204" pitchFamily="34" charset="0"/>
                <a:cs typeface="Open Sans" panose="020B0606030504020204" pitchFamily="34" charset="0"/>
              </a:rPr>
              <a:t>trận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tương</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quan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dựa</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vào</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dữ</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liệu</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huấn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luyện</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482600" indent="-342900">
              <a:lnSpc>
                <a:spcPct val="150000"/>
              </a:lnSpc>
              <a:buFont typeface="Wingdings" panose="05000000000000000000" pitchFamily="2" charset="2"/>
              <a:buChar char="v"/>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482600" indent="-342900">
              <a:lnSpc>
                <a:spcPct val="150000"/>
              </a:lnSpc>
              <a:buFont typeface="Wingdings" panose="05000000000000000000" pitchFamily="2" charset="2"/>
              <a:buChar char="v"/>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 epsilon(ε): is the </a:t>
            </a:r>
            <a:r>
              <a:rPr lang="en-US" dirty="0" err="1">
                <a:effectLst/>
                <a:latin typeface="Open Sans" panose="020B0606030504020204" pitchFamily="34" charset="0"/>
                <a:ea typeface="Open Sans" panose="020B0606030504020204" pitchFamily="34" charset="0"/>
                <a:cs typeface="Open Sans" panose="020B0606030504020204" pitchFamily="34" charset="0"/>
              </a:rPr>
              <a:t>regularizer</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 </a:t>
            </a:r>
            <a:r>
              <a:rPr lang="en-US" dirty="0" err="1">
                <a:effectLst/>
                <a:latin typeface="Open Sans" panose="020B0606030504020204" pitchFamily="34" charset="0"/>
                <a:ea typeface="Open Sans" panose="020B0606030504020204" pitchFamily="34" charset="0"/>
                <a:cs typeface="Open Sans" panose="020B0606030504020204" pitchFamily="34" charset="0"/>
              </a:rPr>
              <a:t>δi</a:t>
            </a:r>
            <a:r>
              <a:rPr lang="en-US" dirty="0">
                <a:effectLst/>
                <a:latin typeface="Open Sans" panose="020B0606030504020204" pitchFamily="34" charset="0"/>
                <a:ea typeface="Open Sans" panose="020B0606030504020204" pitchFamily="34" charset="0"/>
                <a:cs typeface="Open Sans" panose="020B0606030504020204" pitchFamily="34" charset="0"/>
              </a:rPr>
              <a:t>, j: is the </a:t>
            </a:r>
            <a:r>
              <a:rPr lang="en-US" dirty="0" err="1">
                <a:effectLst/>
                <a:latin typeface="Open Sans" panose="020B0606030504020204" pitchFamily="34" charset="0"/>
                <a:ea typeface="Open Sans" panose="020B0606030504020204" pitchFamily="34" charset="0"/>
                <a:cs typeface="Open Sans" panose="020B0606030504020204" pitchFamily="34" charset="0"/>
              </a:rPr>
              <a:t>kroeniker</a:t>
            </a:r>
            <a:r>
              <a:rPr lang="en-US" dirty="0">
                <a:effectLst/>
                <a:latin typeface="Open Sans" panose="020B0606030504020204" pitchFamily="34" charset="0"/>
                <a:ea typeface="Open Sans" panose="020B0606030504020204" pitchFamily="34" charset="0"/>
                <a:cs typeface="Open Sans" panose="020B0606030504020204" pitchFamily="34" charset="0"/>
              </a:rPr>
              <a:t> delta function</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671450" y="1875052"/>
            <a:ext cx="4597236" cy="573000"/>
          </a:xfrm>
        </p:spPr>
        <p:txBody>
          <a:bodyPr/>
          <a:lstStyle/>
          <a:p>
            <a:pPr lvl="0"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8BD594DD-19BA-3EE6-9547-C7897B6C195F}"/>
              </a:ext>
            </a:extLst>
          </p:cNvPr>
          <p:cNvSpPr txBox="1">
            <a:spLocks/>
          </p:cNvSpPr>
          <p:nvPr/>
        </p:nvSpPr>
        <p:spPr>
          <a:xfrm>
            <a:off x="560836" y="943215"/>
            <a:ext cx="4934693" cy="57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r>
              <a:rPr lang="en-US"/>
              <a:t>Support Vector Regression</a:t>
            </a:r>
            <a:endParaRPr lang="en-US" dirty="0"/>
          </a:p>
        </p:txBody>
      </p:sp>
      <p:pic>
        <p:nvPicPr>
          <p:cNvPr id="6" name="Picture 5">
            <a:extLst>
              <a:ext uri="{FF2B5EF4-FFF2-40B4-BE49-F238E27FC236}">
                <a16:creationId xmlns:a16="http://schemas.microsoft.com/office/drawing/2014/main" id="{550C5C22-391C-7BCD-327B-32BA9AF4315C}"/>
              </a:ext>
            </a:extLst>
          </p:cNvPr>
          <p:cNvPicPr>
            <a:picLocks noChangeAspect="1"/>
          </p:cNvPicPr>
          <p:nvPr/>
        </p:nvPicPr>
        <p:blipFill>
          <a:blip r:embed="rId4"/>
          <a:stretch>
            <a:fillRect/>
          </a:stretch>
        </p:blipFill>
        <p:spPr>
          <a:xfrm>
            <a:off x="915015" y="3457423"/>
            <a:ext cx="5219700" cy="516255"/>
          </a:xfrm>
          <a:prstGeom prst="rect">
            <a:avLst/>
          </a:prstGeom>
        </p:spPr>
      </p:pic>
    </p:spTree>
    <p:extLst>
      <p:ext uri="{BB962C8B-B14F-4D97-AF65-F5344CB8AC3E}">
        <p14:creationId xmlns:p14="http://schemas.microsoft.com/office/powerpoint/2010/main" val="14292220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671450" y="3319437"/>
            <a:ext cx="6698179" cy="1166100"/>
          </a:xfrm>
        </p:spPr>
        <p:txBody>
          <a:bodyPr/>
          <a:lstStyle/>
          <a:p>
            <a:pPr marL="482600" indent="-342900">
              <a:lnSpc>
                <a:spcPct val="150000"/>
              </a:lnSpc>
              <a:buFont typeface="Wingdings" panose="05000000000000000000" pitchFamily="2" charset="2"/>
              <a:buChar char="v"/>
            </a:pPr>
            <a:r>
              <a:rPr lang="vi-VN" dirty="0">
                <a:latin typeface="Open Sans" panose="020B0606030504020204" pitchFamily="34" charset="0"/>
                <a:ea typeface="Open Sans" panose="020B0606030504020204" pitchFamily="34" charset="0"/>
                <a:cs typeface="Open Sans" panose="020B0606030504020204" pitchFamily="34" charset="0"/>
              </a:rPr>
              <a:t>Bước 3: Tìm vector </a:t>
            </a:r>
            <a:r>
              <a:rPr lang="el-GR" dirty="0">
                <a:latin typeface="Open Sans" panose="020B0606030504020204" pitchFamily="34" charset="0"/>
                <a:ea typeface="Open Sans" panose="020B0606030504020204" pitchFamily="34" charset="0"/>
                <a:cs typeface="Open Sans" panose="020B0606030504020204" pitchFamily="34" charset="0"/>
              </a:rPr>
              <a:t>α</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 y: vector values that correspond to the training set</a:t>
            </a: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 K: correlation matrix</a:t>
            </a: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 α: Unknown set that needs to be solved</a:t>
            </a:r>
          </a:p>
          <a:p>
            <a:pPr marL="139700" indent="0">
              <a:lnSpc>
                <a:spcPct val="150000"/>
              </a:lnSpc>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endParaRPr lang="en-US"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671450" y="1875052"/>
            <a:ext cx="4597236" cy="573000"/>
          </a:xfrm>
        </p:spPr>
        <p:txBody>
          <a:bodyPr/>
          <a:lstStyle/>
          <a:p>
            <a:pPr lvl="0"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8BD594DD-19BA-3EE6-9547-C7897B6C195F}"/>
              </a:ext>
            </a:extLst>
          </p:cNvPr>
          <p:cNvSpPr txBox="1">
            <a:spLocks/>
          </p:cNvSpPr>
          <p:nvPr/>
        </p:nvSpPr>
        <p:spPr>
          <a:xfrm>
            <a:off x="560836" y="943215"/>
            <a:ext cx="4934693" cy="57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r>
              <a:rPr lang="en-US"/>
              <a:t>Support Vector Regression</a:t>
            </a:r>
            <a:endParaRPr lang="en-US" dirty="0"/>
          </a:p>
        </p:txBody>
      </p:sp>
      <p:pic>
        <p:nvPicPr>
          <p:cNvPr id="7" name="Picture 6">
            <a:extLst>
              <a:ext uri="{FF2B5EF4-FFF2-40B4-BE49-F238E27FC236}">
                <a16:creationId xmlns:a16="http://schemas.microsoft.com/office/drawing/2014/main" id="{A863C158-EED6-A692-C9A1-41FCAF074AED}"/>
              </a:ext>
            </a:extLst>
          </p:cNvPr>
          <p:cNvPicPr>
            <a:picLocks noChangeAspect="1"/>
          </p:cNvPicPr>
          <p:nvPr/>
        </p:nvPicPr>
        <p:blipFill>
          <a:blip r:embed="rId4"/>
          <a:stretch>
            <a:fillRect/>
          </a:stretch>
        </p:blipFill>
        <p:spPr>
          <a:xfrm>
            <a:off x="2142357" y="2886176"/>
            <a:ext cx="1771650" cy="590550"/>
          </a:xfrm>
          <a:prstGeom prst="rect">
            <a:avLst/>
          </a:prstGeom>
        </p:spPr>
      </p:pic>
    </p:spTree>
    <p:extLst>
      <p:ext uri="{BB962C8B-B14F-4D97-AF65-F5344CB8AC3E}">
        <p14:creationId xmlns:p14="http://schemas.microsoft.com/office/powerpoint/2010/main" val="187755725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671450" y="2387600"/>
            <a:ext cx="6698179" cy="1166100"/>
          </a:xfrm>
        </p:spPr>
        <p:txBody>
          <a:bodyPr/>
          <a:lstStyle/>
          <a:p>
            <a:pPr marL="482600" indent="-342900">
              <a:lnSpc>
                <a:spcPct val="150000"/>
              </a:lnSpc>
              <a:buFont typeface="Wingdings" panose="05000000000000000000" pitchFamily="2" charset="2"/>
              <a:buChar char="v"/>
            </a:pPr>
            <a:r>
              <a:rPr lang="vi-VN" dirty="0">
                <a:latin typeface="Open Sans" panose="020B0606030504020204" pitchFamily="34" charset="0"/>
                <a:ea typeface="Open Sans" panose="020B0606030504020204" pitchFamily="34" charset="0"/>
                <a:cs typeface="Open Sans" panose="020B0606030504020204" pitchFamily="34" charset="0"/>
              </a:rPr>
              <a:t>Bước </a:t>
            </a:r>
            <a:r>
              <a:rPr lang="en-US" dirty="0">
                <a:latin typeface="Open Sans" panose="020B0606030504020204" pitchFamily="34" charset="0"/>
                <a:ea typeface="Open Sans" panose="020B0606030504020204" pitchFamily="34" charset="0"/>
                <a:cs typeface="Open Sans" panose="020B0606030504020204" pitchFamily="34" charset="0"/>
              </a:rPr>
              <a:t>4</a:t>
            </a:r>
            <a:r>
              <a:rPr lang="vi-VN" dirty="0">
                <a:latin typeface="Open Sans" panose="020B0606030504020204" pitchFamily="34" charset="0"/>
                <a:ea typeface="Open Sans" panose="020B0606030504020204" pitchFamily="34" charset="0"/>
                <a:cs typeface="Open Sans" panose="020B0606030504020204" pitchFamily="34" charset="0"/>
              </a:rPr>
              <a:t>: Sử dụng mô hình để dự đoán</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endParaRPr lang="en-US"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671450" y="1875052"/>
            <a:ext cx="4597236" cy="573000"/>
          </a:xfrm>
        </p:spPr>
        <p:txBody>
          <a:bodyPr/>
          <a:lstStyle/>
          <a:p>
            <a:pPr lvl="0"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8BD594DD-19BA-3EE6-9547-C7897B6C195F}"/>
              </a:ext>
            </a:extLst>
          </p:cNvPr>
          <p:cNvSpPr txBox="1">
            <a:spLocks/>
          </p:cNvSpPr>
          <p:nvPr/>
        </p:nvSpPr>
        <p:spPr>
          <a:xfrm>
            <a:off x="560836" y="943215"/>
            <a:ext cx="4934693" cy="57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r>
              <a:rPr lang="en-US"/>
              <a:t>Support Vector Regression</a:t>
            </a:r>
            <a:endParaRPr lang="en-US" dirty="0"/>
          </a:p>
        </p:txBody>
      </p:sp>
      <p:pic>
        <p:nvPicPr>
          <p:cNvPr id="8" name="Picture 7">
            <a:extLst>
              <a:ext uri="{FF2B5EF4-FFF2-40B4-BE49-F238E27FC236}">
                <a16:creationId xmlns:a16="http://schemas.microsoft.com/office/drawing/2014/main" id="{D9B4BD49-BBEC-A1A6-844C-A8B9F797AF32}"/>
              </a:ext>
            </a:extLst>
          </p:cNvPr>
          <p:cNvPicPr>
            <a:picLocks noChangeAspect="1"/>
          </p:cNvPicPr>
          <p:nvPr/>
        </p:nvPicPr>
        <p:blipFill>
          <a:blip r:embed="rId4"/>
          <a:stretch>
            <a:fillRect/>
          </a:stretch>
        </p:blipFill>
        <p:spPr>
          <a:xfrm>
            <a:off x="2588715" y="3279380"/>
            <a:ext cx="1431824" cy="548640"/>
          </a:xfrm>
          <a:prstGeom prst="rect">
            <a:avLst/>
          </a:prstGeom>
        </p:spPr>
      </p:pic>
    </p:spTree>
    <p:extLst>
      <p:ext uri="{BB962C8B-B14F-4D97-AF65-F5344CB8AC3E}">
        <p14:creationId xmlns:p14="http://schemas.microsoft.com/office/powerpoint/2010/main" val="19404540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553462" y="2275481"/>
            <a:ext cx="6698179" cy="1166100"/>
          </a:xfrm>
        </p:spPr>
        <p:txBody>
          <a:bodyPr/>
          <a:lstStyle/>
          <a:p>
            <a:pPr>
              <a:lnSpc>
                <a:spcPct val="150000"/>
              </a:lnSpc>
            </a:pPr>
            <a:r>
              <a:rPr lang="en-US" dirty="0"/>
              <a:t>―	Decision Tree </a:t>
            </a:r>
            <a:r>
              <a:rPr lang="en-US" dirty="0" err="1"/>
              <a:t>là</a:t>
            </a:r>
            <a:r>
              <a:rPr lang="en-US" dirty="0"/>
              <a:t> </a:t>
            </a:r>
            <a:r>
              <a:rPr lang="en-US" dirty="0" err="1"/>
              <a:t>thuật</a:t>
            </a:r>
            <a:r>
              <a:rPr lang="en-US" dirty="0"/>
              <a:t> </a:t>
            </a:r>
            <a:r>
              <a:rPr lang="en-US" dirty="0" err="1"/>
              <a:t>toán</a:t>
            </a:r>
            <a:r>
              <a:rPr lang="en-US" dirty="0"/>
              <a:t> supervised learning, </a:t>
            </a:r>
            <a:r>
              <a:rPr lang="en-US" dirty="0" err="1"/>
              <a:t>có</a:t>
            </a:r>
            <a:r>
              <a:rPr lang="en-US" dirty="0"/>
              <a:t> </a:t>
            </a:r>
            <a:r>
              <a:rPr lang="en-US" dirty="0" err="1"/>
              <a:t>thể</a:t>
            </a:r>
            <a:r>
              <a:rPr lang="en-US" dirty="0"/>
              <a:t> </a:t>
            </a:r>
            <a:r>
              <a:rPr lang="en-US" dirty="0" err="1"/>
              <a:t>giải</a:t>
            </a:r>
            <a:r>
              <a:rPr lang="en-US" dirty="0"/>
              <a:t> </a:t>
            </a:r>
            <a:r>
              <a:rPr lang="en-US" dirty="0" err="1"/>
              <a:t>quyết</a:t>
            </a:r>
            <a:r>
              <a:rPr lang="en-US" dirty="0"/>
              <a:t> </a:t>
            </a:r>
            <a:r>
              <a:rPr lang="en-US" dirty="0" err="1"/>
              <a:t>cả</a:t>
            </a:r>
            <a:r>
              <a:rPr lang="en-US" dirty="0"/>
              <a:t> </a:t>
            </a:r>
            <a:r>
              <a:rPr lang="en-US" dirty="0" err="1"/>
              <a:t>bài</a:t>
            </a:r>
            <a:r>
              <a:rPr lang="en-US" dirty="0"/>
              <a:t> </a:t>
            </a:r>
            <a:r>
              <a:rPr lang="en-US" dirty="0" err="1"/>
              <a:t>toán</a:t>
            </a:r>
            <a:r>
              <a:rPr lang="en-US" dirty="0"/>
              <a:t> regression </a:t>
            </a:r>
            <a:r>
              <a:rPr lang="en-US" dirty="0" err="1"/>
              <a:t>và</a:t>
            </a:r>
            <a:r>
              <a:rPr lang="en-US" dirty="0"/>
              <a:t> classification.</a:t>
            </a:r>
          </a:p>
          <a:p>
            <a:pPr>
              <a:lnSpc>
                <a:spcPct val="150000"/>
              </a:lnSpc>
            </a:pPr>
            <a:r>
              <a:rPr lang="vi-VN" dirty="0"/>
              <a:t>―	</a:t>
            </a:r>
            <a:r>
              <a:rPr lang="en-US" dirty="0" err="1"/>
              <a:t>Thuật</a:t>
            </a:r>
            <a:r>
              <a:rPr lang="en-US" dirty="0"/>
              <a:t> </a:t>
            </a:r>
            <a:r>
              <a:rPr lang="en-US" dirty="0" err="1"/>
              <a:t>toán</a:t>
            </a:r>
            <a:r>
              <a:rPr lang="en-US" dirty="0"/>
              <a:t> Decision Tree </a:t>
            </a:r>
            <a:r>
              <a:rPr lang="en-US" dirty="0" err="1"/>
              <a:t>gồm</a:t>
            </a:r>
            <a:r>
              <a:rPr lang="en-US" dirty="0"/>
              <a:t> 2 </a:t>
            </a:r>
            <a:r>
              <a:rPr lang="en-US" dirty="0" err="1"/>
              <a:t>bước</a:t>
            </a:r>
            <a:r>
              <a:rPr lang="en-US" dirty="0"/>
              <a:t> </a:t>
            </a:r>
            <a:r>
              <a:rPr lang="en-US" dirty="0" err="1"/>
              <a:t>là</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dự</a:t>
            </a:r>
            <a:r>
              <a:rPr lang="en-US" dirty="0"/>
              <a:t> </a:t>
            </a:r>
            <a:r>
              <a:rPr lang="en-US" dirty="0" err="1"/>
              <a:t>đoán</a:t>
            </a:r>
            <a:endParaRPr lang="en-US" dirty="0"/>
          </a:p>
          <a:p>
            <a:pPr>
              <a:lnSpc>
                <a:spcPct val="150000"/>
              </a:lnSpc>
            </a:pPr>
            <a:r>
              <a:rPr lang="en-US" dirty="0"/>
              <a:t>―	</a:t>
            </a:r>
            <a:r>
              <a:rPr lang="en-US" dirty="0" err="1"/>
              <a:t>Thuật</a:t>
            </a:r>
            <a:r>
              <a:rPr lang="en-US" dirty="0"/>
              <a:t> </a:t>
            </a:r>
            <a:r>
              <a:rPr lang="en-US" dirty="0" err="1"/>
              <a:t>toán</a:t>
            </a:r>
            <a:r>
              <a:rPr lang="en-US" dirty="0"/>
              <a:t> ID3 </a:t>
            </a:r>
            <a:r>
              <a:rPr lang="en-US" dirty="0" err="1"/>
              <a:t>là</a:t>
            </a:r>
            <a:r>
              <a:rPr lang="en-US" dirty="0"/>
              <a:t> </a:t>
            </a:r>
            <a:r>
              <a:rPr lang="en-US" dirty="0" err="1"/>
              <a:t>một</a:t>
            </a:r>
            <a:r>
              <a:rPr lang="en-US" dirty="0"/>
              <a:t> </a:t>
            </a:r>
            <a:r>
              <a:rPr lang="en-US" dirty="0" err="1"/>
              <a:t>trong</a:t>
            </a:r>
            <a:r>
              <a:rPr lang="en-US" dirty="0"/>
              <a:t> </a:t>
            </a:r>
            <a:r>
              <a:rPr lang="en-US" dirty="0" err="1"/>
              <a:t>những</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xây</a:t>
            </a:r>
            <a:r>
              <a:rPr lang="en-US" dirty="0"/>
              <a:t> </a:t>
            </a:r>
            <a:r>
              <a:rPr lang="en-US" dirty="0" err="1"/>
              <a:t>dựng</a:t>
            </a:r>
            <a:r>
              <a:rPr lang="en-US" dirty="0"/>
              <a:t> Decision Tree.</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a:t>Decision Tree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9769764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759941" y="3375742"/>
            <a:ext cx="6698179" cy="1166100"/>
          </a:xfrm>
        </p:spPr>
        <p:txBody>
          <a:bodyPr/>
          <a:lstStyle/>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T: </a:t>
            </a:r>
            <a:r>
              <a:rPr lang="en-US" dirty="0" err="1">
                <a:effectLst/>
                <a:latin typeface="Open Sans" panose="020B0606030504020204" pitchFamily="34" charset="0"/>
                <a:ea typeface="Open Sans" panose="020B0606030504020204" pitchFamily="34" charset="0"/>
                <a:cs typeface="Open Sans" panose="020B0606030504020204" pitchFamily="34" charset="0"/>
              </a:rPr>
              <a:t>Thuộc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tính</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dự</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đoán</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X: </a:t>
            </a:r>
            <a:r>
              <a:rPr lang="en-US" dirty="0" err="1">
                <a:effectLst/>
                <a:latin typeface="Open Sans" panose="020B0606030504020204" pitchFamily="34" charset="0"/>
                <a:ea typeface="Open Sans" panose="020B0606030504020204" pitchFamily="34" charset="0"/>
                <a:cs typeface="Open Sans" panose="020B0606030504020204" pitchFamily="34" charset="0"/>
              </a:rPr>
              <a:t>Thuộc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tính</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quyết</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định</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S(X): </a:t>
            </a:r>
            <a:r>
              <a:rPr lang="en-US" dirty="0" err="1">
                <a:effectLst/>
                <a:latin typeface="Open Sans" panose="020B0606030504020204" pitchFamily="34" charset="0"/>
                <a:ea typeface="Open Sans" panose="020B0606030504020204" pitchFamily="34" charset="0"/>
                <a:cs typeface="Open Sans" panose="020B0606030504020204" pitchFamily="34" charset="0"/>
              </a:rPr>
              <a:t>Độ</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lệch</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chuẩn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của</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thuộc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tính</a:t>
            </a:r>
            <a:r>
              <a:rPr lang="en-US" dirty="0">
                <a:effectLst/>
                <a:latin typeface="Open Sans" panose="020B0606030504020204" pitchFamily="34" charset="0"/>
                <a:ea typeface="Open Sans" panose="020B0606030504020204" pitchFamily="34" charset="0"/>
                <a:cs typeface="Open Sans" panose="020B0606030504020204" pitchFamily="34" charset="0"/>
              </a:rPr>
              <a:t> X</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S(T, X): </a:t>
            </a:r>
            <a:r>
              <a:rPr lang="en-US" dirty="0" err="1">
                <a:effectLst/>
                <a:latin typeface="Open Sans" panose="020B0606030504020204" pitchFamily="34" charset="0"/>
                <a:ea typeface="Open Sans" panose="020B0606030504020204" pitchFamily="34" charset="0"/>
                <a:cs typeface="Open Sans" panose="020B0606030504020204" pitchFamily="34" charset="0"/>
              </a:rPr>
              <a:t>Độ</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lệch</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chuẩn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của</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thuộc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tính</a:t>
            </a:r>
            <a:r>
              <a:rPr lang="en-US" dirty="0">
                <a:effectLst/>
                <a:latin typeface="Open Sans" panose="020B0606030504020204" pitchFamily="34" charset="0"/>
                <a:ea typeface="Open Sans" panose="020B0606030504020204" pitchFamily="34" charset="0"/>
                <a:cs typeface="Open Sans" panose="020B0606030504020204" pitchFamily="34" charset="0"/>
              </a:rPr>
              <a:t> X </a:t>
            </a:r>
            <a:r>
              <a:rPr lang="en-US" dirty="0" err="1">
                <a:effectLst/>
                <a:latin typeface="Open Sans" panose="020B0606030504020204" pitchFamily="34" charset="0"/>
                <a:ea typeface="Open Sans" panose="020B0606030504020204" pitchFamily="34" charset="0"/>
                <a:cs typeface="Open Sans" panose="020B0606030504020204" pitchFamily="34" charset="0"/>
              </a:rPr>
              <a:t>và</a:t>
            </a:r>
            <a:r>
              <a:rPr lang="en-US" dirty="0">
                <a:effectLst/>
                <a:latin typeface="Open Sans" panose="020B0606030504020204" pitchFamily="34" charset="0"/>
                <a:ea typeface="Open Sans" panose="020B0606030504020204" pitchFamily="34" charset="0"/>
                <a:cs typeface="Open Sans" panose="020B0606030504020204" pitchFamily="34" charset="0"/>
              </a:rPr>
              <a:t> T</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0837" y="1864120"/>
            <a:ext cx="4934692" cy="573000"/>
          </a:xfrm>
        </p:spPr>
        <p:txBody>
          <a:bodyPr/>
          <a:lstStyle/>
          <a:p>
            <a:pPr lvl="0" algn="ct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Standard Deviation Reduction: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8BD594DD-19BA-3EE6-9547-C7897B6C195F}"/>
              </a:ext>
            </a:extLst>
          </p:cNvPr>
          <p:cNvSpPr txBox="1">
            <a:spLocks/>
          </p:cNvSpPr>
          <p:nvPr/>
        </p:nvSpPr>
        <p:spPr>
          <a:xfrm>
            <a:off x="560836" y="943215"/>
            <a:ext cx="4934693" cy="57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r>
              <a:rPr lang="en-US" dirty="0"/>
              <a:t>Decision Tree Regression</a:t>
            </a:r>
          </a:p>
        </p:txBody>
      </p:sp>
      <p:pic>
        <p:nvPicPr>
          <p:cNvPr id="7" name="Picture 6">
            <a:extLst>
              <a:ext uri="{FF2B5EF4-FFF2-40B4-BE49-F238E27FC236}">
                <a16:creationId xmlns:a16="http://schemas.microsoft.com/office/drawing/2014/main" id="{3DCF52A1-3C82-46C4-8B36-629666A7AA9A}"/>
              </a:ext>
            </a:extLst>
          </p:cNvPr>
          <p:cNvPicPr>
            <a:picLocks noChangeAspect="1"/>
          </p:cNvPicPr>
          <p:nvPr/>
        </p:nvPicPr>
        <p:blipFill>
          <a:blip r:embed="rId4"/>
          <a:stretch>
            <a:fillRect/>
          </a:stretch>
        </p:blipFill>
        <p:spPr>
          <a:xfrm>
            <a:off x="1432812" y="2387600"/>
            <a:ext cx="5219700" cy="807720"/>
          </a:xfrm>
          <a:prstGeom prst="rect">
            <a:avLst/>
          </a:prstGeom>
        </p:spPr>
      </p:pic>
    </p:spTree>
    <p:extLst>
      <p:ext uri="{BB962C8B-B14F-4D97-AF65-F5344CB8AC3E}">
        <p14:creationId xmlns:p14="http://schemas.microsoft.com/office/powerpoint/2010/main" val="76460286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759941" y="3375742"/>
            <a:ext cx="6698179" cy="1166100"/>
          </a:xfrm>
        </p:spPr>
        <p:txBody>
          <a:bodyPr/>
          <a:lstStyle/>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P(c): </a:t>
            </a:r>
            <a:r>
              <a:rPr lang="en-US" dirty="0" err="1">
                <a:effectLst/>
                <a:latin typeface="Open Sans" panose="020B0606030504020204" pitchFamily="34" charset="0"/>
                <a:ea typeface="Open Sans" panose="020B0606030504020204" pitchFamily="34" charset="0"/>
                <a:cs typeface="Open Sans" panose="020B0606030504020204" pitchFamily="34" charset="0"/>
              </a:rPr>
              <a:t>Xác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suất</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xảy</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ra</a:t>
            </a:r>
            <a:r>
              <a:rPr lang="en-US" dirty="0">
                <a:effectLst/>
                <a:latin typeface="Open Sans" panose="020B0606030504020204" pitchFamily="34" charset="0"/>
                <a:ea typeface="Open Sans" panose="020B0606030504020204" pitchFamily="34" charset="0"/>
                <a:cs typeface="Open Sans" panose="020B0606030504020204" pitchFamily="34" charset="0"/>
              </a:rPr>
              <a:t> c </a:t>
            </a:r>
            <a:r>
              <a:rPr lang="en-US" dirty="0" err="1">
                <a:effectLst/>
                <a:latin typeface="Open Sans" panose="020B0606030504020204" pitchFamily="34" charset="0"/>
                <a:ea typeface="Open Sans" panose="020B0606030504020204" pitchFamily="34" charset="0"/>
                <a:cs typeface="Open Sans" panose="020B0606030504020204" pitchFamily="34" charset="0"/>
              </a:rPr>
              <a:t>trên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toàn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bộ</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dữ</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liệu</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S(c): </a:t>
            </a:r>
            <a:r>
              <a:rPr lang="en-US" dirty="0" err="1">
                <a:effectLst/>
                <a:latin typeface="Open Sans" panose="020B0606030504020204" pitchFamily="34" charset="0"/>
                <a:ea typeface="Open Sans" panose="020B0606030504020204" pitchFamily="34" charset="0"/>
                <a:cs typeface="Open Sans" panose="020B0606030504020204" pitchFamily="34" charset="0"/>
              </a:rPr>
              <a:t>Độ</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lệch</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chuẩn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của</a:t>
            </a:r>
            <a:r>
              <a:rPr lang="en-US" dirty="0">
                <a:effectLst/>
                <a:latin typeface="Open Sans" panose="020B0606030504020204" pitchFamily="34" charset="0"/>
                <a:ea typeface="Open Sans" panose="020B0606030504020204" pitchFamily="34" charset="0"/>
                <a:cs typeface="Open Sans" panose="020B0606030504020204" pitchFamily="34" charset="0"/>
              </a:rPr>
              <a:t> c</a:t>
            </a:r>
          </a:p>
          <a:p>
            <a:pPr marL="139700" indent="0">
              <a:lnSpc>
                <a:spcPct val="150000"/>
              </a:lnSpc>
            </a:pPr>
            <a:r>
              <a:rPr lang="en-US" dirty="0">
                <a:effectLst/>
                <a:latin typeface="Open Sans" panose="020B0606030504020204" pitchFamily="34" charset="0"/>
                <a:ea typeface="Open Sans" panose="020B0606030504020204" pitchFamily="34" charset="0"/>
                <a:cs typeface="Open Sans" panose="020B0606030504020204" pitchFamily="34" charset="0"/>
              </a:rPr>
              <a:t>• c: </a:t>
            </a:r>
            <a:r>
              <a:rPr lang="en-US" dirty="0" err="1">
                <a:effectLst/>
                <a:latin typeface="Open Sans" panose="020B0606030504020204" pitchFamily="34" charset="0"/>
                <a:ea typeface="Open Sans" panose="020B0606030504020204" pitchFamily="34" charset="0"/>
                <a:cs typeface="Open Sans" panose="020B0606030504020204" pitchFamily="34" charset="0"/>
              </a:rPr>
              <a:t>Nhóm</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giá</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trị</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của</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thuộc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tính</a:t>
            </a:r>
            <a:r>
              <a:rPr lang="en-US" dirty="0">
                <a:effectLst/>
                <a:latin typeface="Open Sans" panose="020B0606030504020204" pitchFamily="34" charset="0"/>
                <a:ea typeface="Open Sans" panose="020B0606030504020204" pitchFamily="34" charset="0"/>
                <a:cs typeface="Open Sans" panose="020B0606030504020204" pitchFamily="34" charset="0"/>
              </a:rPr>
              <a:t> X</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0837" y="1864120"/>
            <a:ext cx="4934692" cy="573000"/>
          </a:xfrm>
        </p:spPr>
        <p:txBody>
          <a:bodyPr/>
          <a:lstStyle/>
          <a:p>
            <a:pPr lvl="0" algn="ctr">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lệch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thuộc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8BD594DD-19BA-3EE6-9547-C7897B6C195F}"/>
              </a:ext>
            </a:extLst>
          </p:cNvPr>
          <p:cNvSpPr txBox="1">
            <a:spLocks/>
          </p:cNvSpPr>
          <p:nvPr/>
        </p:nvSpPr>
        <p:spPr>
          <a:xfrm>
            <a:off x="560836" y="943215"/>
            <a:ext cx="4934693" cy="57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r>
              <a:rPr lang="en-US" dirty="0"/>
              <a:t>Decision Tree Regression</a:t>
            </a:r>
          </a:p>
        </p:txBody>
      </p:sp>
      <p:pic>
        <p:nvPicPr>
          <p:cNvPr id="8" name="Picture 7">
            <a:extLst>
              <a:ext uri="{FF2B5EF4-FFF2-40B4-BE49-F238E27FC236}">
                <a16:creationId xmlns:a16="http://schemas.microsoft.com/office/drawing/2014/main" id="{DBD374F2-BE6D-8F01-6F16-B57EBC16A415}"/>
              </a:ext>
            </a:extLst>
          </p:cNvPr>
          <p:cNvPicPr>
            <a:picLocks noChangeAspect="1"/>
          </p:cNvPicPr>
          <p:nvPr/>
        </p:nvPicPr>
        <p:blipFill>
          <a:blip r:embed="rId4"/>
          <a:stretch>
            <a:fillRect/>
          </a:stretch>
        </p:blipFill>
        <p:spPr>
          <a:xfrm>
            <a:off x="1563943" y="2327029"/>
            <a:ext cx="5219700" cy="899795"/>
          </a:xfrm>
          <a:prstGeom prst="rect">
            <a:avLst/>
          </a:prstGeom>
        </p:spPr>
      </p:pic>
    </p:spTree>
    <p:extLst>
      <p:ext uri="{BB962C8B-B14F-4D97-AF65-F5344CB8AC3E}">
        <p14:creationId xmlns:p14="http://schemas.microsoft.com/office/powerpoint/2010/main" val="214169179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633760" y="2736387"/>
            <a:ext cx="6698179" cy="1166100"/>
          </a:xfrm>
        </p:spPr>
        <p:txBody>
          <a:bodyPr/>
          <a:lstStyle/>
          <a:p>
            <a:pPr marL="482600" indent="-342900">
              <a:lnSpc>
                <a:spcPct val="150000"/>
              </a:lnSpc>
              <a:buFont typeface="Wingdings" panose="05000000000000000000" pitchFamily="2" charset="2"/>
              <a:buChar char="v"/>
            </a:pPr>
            <a:r>
              <a:rPr lang="vi-VN" dirty="0">
                <a:latin typeface="Open Sans" panose="020B0606030504020204" pitchFamily="34" charset="0"/>
                <a:ea typeface="Open Sans" panose="020B0606030504020204" pitchFamily="34" charset="0"/>
                <a:cs typeface="Open Sans" panose="020B0606030504020204" pitchFamily="34" charset="0"/>
              </a:rPr>
              <a:t>Bước 1: Tính giá trị độ lệch chuẩn của thuộc tính dự đoán</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482600" indent="-342900">
              <a:lnSpc>
                <a:spcPct val="150000"/>
              </a:lnSpc>
              <a:buFont typeface="Wingdings" panose="05000000000000000000" pitchFamily="2" charset="2"/>
              <a:buChar char="v"/>
            </a:pPr>
            <a:r>
              <a:rPr lang="vi-VN" dirty="0">
                <a:effectLst/>
                <a:latin typeface="Open Sans" panose="020B0606030504020204" pitchFamily="34" charset="0"/>
                <a:ea typeface="Open Sans" panose="020B0606030504020204" pitchFamily="34" charset="0"/>
                <a:cs typeface="Open Sans" panose="020B0606030504020204" pitchFamily="34" charset="0"/>
              </a:rPr>
              <a:t>Bước 2: Tính Standard Deviation Reduction của từng thuộc tính.</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482600" indent="-342900">
              <a:lnSpc>
                <a:spcPct val="150000"/>
              </a:lnSpc>
              <a:buFont typeface="Wingdings" panose="05000000000000000000" pitchFamily="2" charset="2"/>
              <a:buChar char="v"/>
            </a:pPr>
            <a:r>
              <a:rPr lang="vi-VN" dirty="0">
                <a:effectLst/>
                <a:latin typeface="Open Sans" panose="020B0606030504020204" pitchFamily="34" charset="0"/>
                <a:ea typeface="Open Sans" panose="020B0606030504020204" pitchFamily="34" charset="0"/>
                <a:cs typeface="Open Sans" panose="020B0606030504020204" pitchFamily="34" charset="0"/>
              </a:rPr>
              <a:t>Bước 3: Chọn thuộc tính có giá trị Standard Deviation Reduction lớn nhất làm nút quyết định.</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482600" indent="-342900">
              <a:lnSpc>
                <a:spcPct val="150000"/>
              </a:lnSpc>
              <a:buFont typeface="Wingdings" panose="05000000000000000000" pitchFamily="2" charset="2"/>
              <a:buChar char="v"/>
            </a:pPr>
            <a:r>
              <a:rPr lang="vi-VN" dirty="0">
                <a:effectLst/>
                <a:latin typeface="Open Sans" panose="020B0606030504020204" pitchFamily="34" charset="0"/>
                <a:ea typeface="Open Sans" panose="020B0606030504020204" pitchFamily="34" charset="0"/>
                <a:cs typeface="Open Sans" panose="020B0606030504020204" pitchFamily="34" charset="0"/>
              </a:rPr>
              <a:t>Bước 4: Lặp lại bước 1 cho đến khi mọi nhánh đều đi đến nút lá.</a:t>
            </a:r>
            <a:endParaRPr lang="en-US"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671450" y="1875052"/>
            <a:ext cx="4597236" cy="573000"/>
          </a:xfrm>
        </p:spPr>
        <p:txBody>
          <a:bodyPr/>
          <a:lstStyle/>
          <a:p>
            <a:pPr lvl="0"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8BD594DD-19BA-3EE6-9547-C7897B6C195F}"/>
              </a:ext>
            </a:extLst>
          </p:cNvPr>
          <p:cNvSpPr txBox="1">
            <a:spLocks/>
          </p:cNvSpPr>
          <p:nvPr/>
        </p:nvSpPr>
        <p:spPr>
          <a:xfrm>
            <a:off x="560836" y="943215"/>
            <a:ext cx="4934693" cy="57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r>
              <a:rPr lang="en-US" dirty="0"/>
              <a:t>Decision Tree Regression</a:t>
            </a:r>
          </a:p>
        </p:txBody>
      </p:sp>
    </p:spTree>
    <p:extLst>
      <p:ext uri="{BB962C8B-B14F-4D97-AF65-F5344CB8AC3E}">
        <p14:creationId xmlns:p14="http://schemas.microsoft.com/office/powerpoint/2010/main" val="24127067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0836" y="1882534"/>
            <a:ext cx="5980074" cy="916448"/>
          </a:xfrm>
        </p:spPr>
        <p:txBody>
          <a:bodyPr/>
          <a:lstStyle/>
          <a:p>
            <a:pPr lvl="0" algn="ctr">
              <a:lnSpc>
                <a:spcPct val="150000"/>
              </a:lnSpc>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Mô hình hồi quy tuyến tính ước lượng hệ số beta bằng cách tối thiểu hóa: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8BD594DD-19BA-3EE6-9547-C7897B6C195F}"/>
              </a:ext>
            </a:extLst>
          </p:cNvPr>
          <p:cNvSpPr txBox="1">
            <a:spLocks/>
          </p:cNvSpPr>
          <p:nvPr/>
        </p:nvSpPr>
        <p:spPr>
          <a:xfrm>
            <a:off x="560836" y="943215"/>
            <a:ext cx="4934693" cy="57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r>
              <a:rPr lang="en-US" dirty="0"/>
              <a:t>Ridge regression</a:t>
            </a:r>
          </a:p>
        </p:txBody>
      </p:sp>
      <p:pic>
        <p:nvPicPr>
          <p:cNvPr id="8" name="Picture 7" descr="A picture containing calendar&#10;&#10;Description automatically generated">
            <a:extLst>
              <a:ext uri="{FF2B5EF4-FFF2-40B4-BE49-F238E27FC236}">
                <a16:creationId xmlns:a16="http://schemas.microsoft.com/office/drawing/2014/main" id="{5A7FC52B-B4EA-4282-782A-3FB6571901AC}"/>
              </a:ext>
            </a:extLst>
          </p:cNvPr>
          <p:cNvPicPr>
            <a:picLocks noChangeAspect="1"/>
          </p:cNvPicPr>
          <p:nvPr/>
        </p:nvPicPr>
        <p:blipFill>
          <a:blip r:embed="rId4"/>
          <a:stretch>
            <a:fillRect/>
          </a:stretch>
        </p:blipFill>
        <p:spPr>
          <a:xfrm>
            <a:off x="2003694" y="2936645"/>
            <a:ext cx="3432841" cy="1094756"/>
          </a:xfrm>
          <a:prstGeom prst="rect">
            <a:avLst/>
          </a:prstGeom>
        </p:spPr>
      </p:pic>
    </p:spTree>
    <p:extLst>
      <p:ext uri="{BB962C8B-B14F-4D97-AF65-F5344CB8AC3E}">
        <p14:creationId xmlns:p14="http://schemas.microsoft.com/office/powerpoint/2010/main" val="175517826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0836" y="1882534"/>
            <a:ext cx="5980074" cy="916448"/>
          </a:xfrm>
        </p:spPr>
        <p:txBody>
          <a:bodyPr/>
          <a:lstStyle/>
          <a:p>
            <a:pPr lvl="0" algn="ctr">
              <a:lnSpc>
                <a:spcPct val="150000"/>
              </a:lnSpc>
              <a:spcAft>
                <a:spcPts val="80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Hồi quy Ridge là biến thể của hồi quy tuyến tính nhằm khắc phục hiện tượng overfitting. Hồi quy Ridge tối thiểu hóa: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8BD594DD-19BA-3EE6-9547-C7897B6C195F}"/>
              </a:ext>
            </a:extLst>
          </p:cNvPr>
          <p:cNvSpPr txBox="1">
            <a:spLocks/>
          </p:cNvSpPr>
          <p:nvPr/>
        </p:nvSpPr>
        <p:spPr>
          <a:xfrm>
            <a:off x="560836" y="943215"/>
            <a:ext cx="4934693" cy="57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600"/>
              <a:buFont typeface="Overpass Black"/>
              <a:buNone/>
              <a:defRPr sz="1600" b="0" i="0" u="none" strike="noStrike" cap="none">
                <a:solidFill>
                  <a:schemeClr val="dk2"/>
                </a:solidFill>
                <a:latin typeface="Overpass Black"/>
                <a:ea typeface="Overpass Black"/>
                <a:cs typeface="Overpass Black"/>
                <a:sym typeface="Overpass Black"/>
              </a:defRPr>
            </a:lvl9pPr>
          </a:lstStyle>
          <a:p>
            <a:r>
              <a:rPr lang="en-US" dirty="0"/>
              <a:t>Ridge regression</a:t>
            </a:r>
          </a:p>
        </p:txBody>
      </p:sp>
      <p:pic>
        <p:nvPicPr>
          <p:cNvPr id="6" name="Picture 5" descr="A white paper with black writing&#10;&#10;Description automatically generated with low confidence">
            <a:extLst>
              <a:ext uri="{FF2B5EF4-FFF2-40B4-BE49-F238E27FC236}">
                <a16:creationId xmlns:a16="http://schemas.microsoft.com/office/drawing/2014/main" id="{7F411067-EE1B-F9A2-B1B1-4711FFC4C3E8}"/>
              </a:ext>
            </a:extLst>
          </p:cNvPr>
          <p:cNvPicPr>
            <a:picLocks noChangeAspect="1"/>
          </p:cNvPicPr>
          <p:nvPr/>
        </p:nvPicPr>
        <p:blipFill>
          <a:blip r:embed="rId4"/>
          <a:stretch>
            <a:fillRect/>
          </a:stretch>
        </p:blipFill>
        <p:spPr>
          <a:xfrm>
            <a:off x="1003505" y="3091104"/>
            <a:ext cx="5219700" cy="1031240"/>
          </a:xfrm>
          <a:prstGeom prst="rect">
            <a:avLst/>
          </a:prstGeom>
        </p:spPr>
      </p:pic>
    </p:spTree>
    <p:extLst>
      <p:ext uri="{BB962C8B-B14F-4D97-AF65-F5344CB8AC3E}">
        <p14:creationId xmlns:p14="http://schemas.microsoft.com/office/powerpoint/2010/main" val="371501880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Thành viên</a:t>
            </a:r>
            <a:endParaRPr/>
          </a:p>
        </p:txBody>
      </p:sp>
      <p:pic>
        <p:nvPicPr>
          <p:cNvPr id="2397" name="Google Shape;2397;p51"/>
          <p:cNvPicPr preferRelativeResize="0"/>
          <p:nvPr/>
        </p:nvPicPr>
        <p:blipFill>
          <a:blip r:embed="rId3">
            <a:alphaModFix amt="52000"/>
          </a:blip>
          <a:stretch>
            <a:fillRect/>
          </a:stretch>
        </p:blipFill>
        <p:spPr>
          <a:xfrm rot="-531200" flipH="1">
            <a:off x="4979153" y="1307574"/>
            <a:ext cx="2616201" cy="712650"/>
          </a:xfrm>
          <a:prstGeom prst="rect">
            <a:avLst/>
          </a:prstGeom>
          <a:noFill/>
          <a:ln>
            <a:noFill/>
          </a:ln>
        </p:spPr>
      </p:pic>
      <p:pic>
        <p:nvPicPr>
          <p:cNvPr id="2398" name="Google Shape;2398;p51"/>
          <p:cNvPicPr preferRelativeResize="0"/>
          <p:nvPr/>
        </p:nvPicPr>
        <p:blipFill>
          <a:blip r:embed="rId4">
            <a:alphaModFix amt="52000"/>
          </a:blip>
          <a:stretch>
            <a:fillRect/>
          </a:stretch>
        </p:blipFill>
        <p:spPr>
          <a:xfrm rot="-531200" flipH="1">
            <a:off x="1560510" y="1307574"/>
            <a:ext cx="2616201" cy="712650"/>
          </a:xfrm>
          <a:prstGeom prst="rect">
            <a:avLst/>
          </a:prstGeom>
          <a:noFill/>
          <a:ln>
            <a:noFill/>
          </a:ln>
        </p:spPr>
      </p:pic>
      <p:pic>
        <p:nvPicPr>
          <p:cNvPr id="2399" name="Google Shape;2399;p51"/>
          <p:cNvPicPr preferRelativeResize="0"/>
          <p:nvPr/>
        </p:nvPicPr>
        <p:blipFill>
          <a:blip r:embed="rId5">
            <a:alphaModFix amt="52000"/>
          </a:blip>
          <a:stretch>
            <a:fillRect/>
          </a:stretch>
        </p:blipFill>
        <p:spPr>
          <a:xfrm rot="-531200" flipH="1">
            <a:off x="3146825" y="2822625"/>
            <a:ext cx="2616201" cy="712650"/>
          </a:xfrm>
          <a:prstGeom prst="rect">
            <a:avLst/>
          </a:prstGeom>
          <a:noFill/>
          <a:ln>
            <a:noFill/>
          </a:ln>
        </p:spPr>
      </p:pic>
      <p:sp>
        <p:nvSpPr>
          <p:cNvPr id="2401" name="Google Shape;2401;p51"/>
          <p:cNvSpPr txBox="1">
            <a:spLocks noGrp="1"/>
          </p:cNvSpPr>
          <p:nvPr>
            <p:ph type="title"/>
          </p:nvPr>
        </p:nvSpPr>
        <p:spPr>
          <a:xfrm>
            <a:off x="1723047" y="1384974"/>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effectLst/>
                <a:latin typeface="Overpass Black" panose="020B0604020202020204" charset="0"/>
                <a:ea typeface="Times New Roman" panose="02020603050405020304" pitchFamily="18" charset="0"/>
              </a:rPr>
              <a:t>Nguyễn</a:t>
            </a:r>
            <a:r>
              <a:rPr lang="en-US" b="1" dirty="0">
                <a:effectLst/>
                <a:latin typeface="Overpass Black" panose="020B0604020202020204" charset="0"/>
                <a:ea typeface="Times New Roman" panose="02020603050405020304" pitchFamily="18" charset="0"/>
              </a:rPr>
              <a:t> Thanh Sang</a:t>
            </a:r>
            <a:endParaRPr dirty="0"/>
          </a:p>
        </p:txBody>
      </p:sp>
      <p:sp>
        <p:nvSpPr>
          <p:cNvPr id="2402" name="Google Shape;2402;p51"/>
          <p:cNvSpPr txBox="1">
            <a:spLocks noGrp="1"/>
          </p:cNvSpPr>
          <p:nvPr>
            <p:ph type="subTitle" idx="1"/>
          </p:nvPr>
        </p:nvSpPr>
        <p:spPr>
          <a:xfrm>
            <a:off x="1710832" y="2092407"/>
            <a:ext cx="2867100" cy="9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latin typeface="Open Sans" panose="020B0606030504020204" pitchFamily="34" charset="0"/>
                <a:ea typeface="Open Sans" panose="020B0606030504020204" pitchFamily="34" charset="0"/>
                <a:cs typeface="Open Sans" panose="020B0606030504020204" pitchFamily="34" charset="0"/>
              </a:rPr>
              <a:t>MSSV: </a:t>
            </a:r>
            <a:r>
              <a:rPr lang="en-US" dirty="0">
                <a:effectLst/>
                <a:latin typeface="Open Sans" panose="020B0606030504020204" pitchFamily="34" charset="0"/>
                <a:ea typeface="Open Sans" panose="020B0606030504020204" pitchFamily="34" charset="0"/>
                <a:cs typeface="Open Sans" panose="020B0606030504020204" pitchFamily="34" charset="0"/>
              </a:rPr>
              <a:t>19522123</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403" name="Google Shape;2403;p5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Hoàng Nhật Trung</a:t>
            </a:r>
            <a:endParaRPr dirty="0"/>
          </a:p>
        </p:txBody>
      </p:sp>
      <p:sp>
        <p:nvSpPr>
          <p:cNvPr id="2404" name="Google Shape;2404;p5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effectLst/>
                <a:latin typeface="Open Sans" panose="020B0606030504020204" pitchFamily="34" charset="0"/>
                <a:ea typeface="Open Sans" panose="020B0606030504020204" pitchFamily="34" charset="0"/>
                <a:cs typeface="Open Sans" panose="020B0606030504020204" pitchFamily="34" charset="0"/>
              </a:rPr>
              <a:t>MSSV: 19522421</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405" name="Google Shape;2405;p51"/>
          <p:cNvSpPr txBox="1">
            <a:spLocks noGrp="1"/>
          </p:cNvSpPr>
          <p:nvPr>
            <p:ph type="title" idx="4"/>
          </p:nvPr>
        </p:nvSpPr>
        <p:spPr>
          <a:xfrm>
            <a:off x="3284932" y="2915100"/>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Phan Thành Bảo Trọng</a:t>
            </a:r>
            <a:endParaRPr dirty="0"/>
          </a:p>
        </p:txBody>
      </p:sp>
      <p:sp>
        <p:nvSpPr>
          <p:cNvPr id="2406" name="Google Shape;2406;p51"/>
          <p:cNvSpPr txBox="1">
            <a:spLocks noGrp="1"/>
          </p:cNvSpPr>
          <p:nvPr>
            <p:ph type="subTitle" idx="5"/>
          </p:nvPr>
        </p:nvSpPr>
        <p:spPr>
          <a:xfrm>
            <a:off x="3284932" y="3530319"/>
            <a:ext cx="2867100" cy="9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effectLst/>
                <a:latin typeface="Open Sans" panose="020B0606030504020204" pitchFamily="34" charset="0"/>
                <a:ea typeface="Open Sans" panose="020B0606030504020204" pitchFamily="34" charset="0"/>
                <a:cs typeface="Open Sans" panose="020B0606030504020204" pitchFamily="34" charset="0"/>
              </a:rPr>
              <a:t>MSSV: 19522411</a:t>
            </a:r>
            <a:endParaRPr lang="en-US">
              <a:latin typeface="Open Sans" panose="020B0606030504020204" pitchFamily="34" charset="0"/>
              <a:ea typeface="Open Sans" panose="020B0606030504020204" pitchFamily="34" charset="0"/>
              <a:cs typeface="Open Sans" panose="020B0606030504020204" pitchFamily="34" charset="0"/>
            </a:endParaRPr>
          </a:p>
        </p:txBody>
      </p:sp>
      <p:grpSp>
        <p:nvGrpSpPr>
          <p:cNvPr id="62" name="Google Shape;12582;p86">
            <a:extLst>
              <a:ext uri="{FF2B5EF4-FFF2-40B4-BE49-F238E27FC236}">
                <a16:creationId xmlns:a16="http://schemas.microsoft.com/office/drawing/2014/main" id="{5ADD3A83-0319-A8F9-674E-9105AAD1CE9D}"/>
              </a:ext>
            </a:extLst>
          </p:cNvPr>
          <p:cNvGrpSpPr/>
          <p:nvPr/>
        </p:nvGrpSpPr>
        <p:grpSpPr>
          <a:xfrm>
            <a:off x="1152590" y="1432373"/>
            <a:ext cx="294850" cy="349434"/>
            <a:chOff x="3122257" y="1508594"/>
            <a:chExt cx="294850" cy="349434"/>
          </a:xfrm>
        </p:grpSpPr>
        <p:sp>
          <p:nvSpPr>
            <p:cNvPr id="63" name="Google Shape;12583;p86">
              <a:extLst>
                <a:ext uri="{FF2B5EF4-FFF2-40B4-BE49-F238E27FC236}">
                  <a16:creationId xmlns:a16="http://schemas.microsoft.com/office/drawing/2014/main" id="{026FB1B8-7C91-5543-AFAA-681A335F5969}"/>
                </a:ext>
              </a:extLst>
            </p:cNvPr>
            <p:cNvSpPr/>
            <p:nvPr/>
          </p:nvSpPr>
          <p:spPr>
            <a:xfrm>
              <a:off x="3226110" y="1659042"/>
              <a:ext cx="87557" cy="29568"/>
            </a:xfrm>
            <a:custGeom>
              <a:avLst/>
              <a:gdLst/>
              <a:ahLst/>
              <a:cxnLst/>
              <a:rect l="l" t="t" r="r" b="b"/>
              <a:pathLst>
                <a:path w="2751" h="929" extrusionOk="0">
                  <a:moveTo>
                    <a:pt x="1099" y="0"/>
                  </a:moveTo>
                  <a:cubicBezTo>
                    <a:pt x="771" y="0"/>
                    <a:pt x="476" y="33"/>
                    <a:pt x="286" y="60"/>
                  </a:cubicBezTo>
                  <a:cubicBezTo>
                    <a:pt x="119" y="96"/>
                    <a:pt x="0" y="227"/>
                    <a:pt x="0" y="393"/>
                  </a:cubicBezTo>
                  <a:lnTo>
                    <a:pt x="0" y="762"/>
                  </a:lnTo>
                  <a:cubicBezTo>
                    <a:pt x="0" y="846"/>
                    <a:pt x="72" y="929"/>
                    <a:pt x="167" y="929"/>
                  </a:cubicBezTo>
                  <a:cubicBezTo>
                    <a:pt x="250" y="929"/>
                    <a:pt x="322" y="846"/>
                    <a:pt x="322" y="762"/>
                  </a:cubicBezTo>
                  <a:lnTo>
                    <a:pt x="322" y="393"/>
                  </a:lnTo>
                  <a:cubicBezTo>
                    <a:pt x="322" y="393"/>
                    <a:pt x="322" y="369"/>
                    <a:pt x="345" y="369"/>
                  </a:cubicBezTo>
                  <a:cubicBezTo>
                    <a:pt x="509" y="350"/>
                    <a:pt x="813" y="315"/>
                    <a:pt x="1144" y="315"/>
                  </a:cubicBezTo>
                  <a:cubicBezTo>
                    <a:pt x="1222" y="315"/>
                    <a:pt x="1302" y="317"/>
                    <a:pt x="1381" y="322"/>
                  </a:cubicBezTo>
                  <a:cubicBezTo>
                    <a:pt x="1893" y="358"/>
                    <a:pt x="2250" y="488"/>
                    <a:pt x="2465" y="703"/>
                  </a:cubicBezTo>
                  <a:cubicBezTo>
                    <a:pt x="2494" y="733"/>
                    <a:pt x="2536" y="747"/>
                    <a:pt x="2578" y="747"/>
                  </a:cubicBezTo>
                  <a:cubicBezTo>
                    <a:pt x="2619" y="747"/>
                    <a:pt x="2661" y="733"/>
                    <a:pt x="2691" y="703"/>
                  </a:cubicBezTo>
                  <a:cubicBezTo>
                    <a:pt x="2750" y="643"/>
                    <a:pt x="2750" y="536"/>
                    <a:pt x="2679" y="477"/>
                  </a:cubicBezTo>
                  <a:cubicBezTo>
                    <a:pt x="2297" y="95"/>
                    <a:pt x="1652" y="0"/>
                    <a:pt x="10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sp>
          <p:nvSpPr>
            <p:cNvPr id="64" name="Google Shape;12584;p86">
              <a:extLst>
                <a:ext uri="{FF2B5EF4-FFF2-40B4-BE49-F238E27FC236}">
                  <a16:creationId xmlns:a16="http://schemas.microsoft.com/office/drawing/2014/main" id="{D6446220-9E60-77C0-12BC-91AB7B2D261E}"/>
                </a:ext>
              </a:extLst>
            </p:cNvPr>
            <p:cNvSpPr/>
            <p:nvPr/>
          </p:nvSpPr>
          <p:spPr>
            <a:xfrm>
              <a:off x="3171144" y="1612033"/>
              <a:ext cx="196694" cy="245613"/>
            </a:xfrm>
            <a:custGeom>
              <a:avLst/>
              <a:gdLst/>
              <a:ahLst/>
              <a:cxnLst/>
              <a:rect l="l" t="t" r="r" b="b"/>
              <a:pathLst>
                <a:path w="6180" h="7717" extrusionOk="0">
                  <a:moveTo>
                    <a:pt x="4835" y="334"/>
                  </a:moveTo>
                  <a:lnTo>
                    <a:pt x="4835" y="1894"/>
                  </a:lnTo>
                  <a:cubicBezTo>
                    <a:pt x="4835" y="2132"/>
                    <a:pt x="4775" y="2358"/>
                    <a:pt x="4692" y="2561"/>
                  </a:cubicBezTo>
                  <a:cubicBezTo>
                    <a:pt x="4668" y="2585"/>
                    <a:pt x="4668" y="2608"/>
                    <a:pt x="4668" y="2644"/>
                  </a:cubicBezTo>
                  <a:lnTo>
                    <a:pt x="4668" y="3097"/>
                  </a:lnTo>
                  <a:cubicBezTo>
                    <a:pt x="4668" y="3537"/>
                    <a:pt x="4489" y="3930"/>
                    <a:pt x="4180" y="4228"/>
                  </a:cubicBezTo>
                  <a:cubicBezTo>
                    <a:pt x="3900" y="4497"/>
                    <a:pt x="3532" y="4649"/>
                    <a:pt x="3129" y="4649"/>
                  </a:cubicBezTo>
                  <a:cubicBezTo>
                    <a:pt x="3087" y="4649"/>
                    <a:pt x="3044" y="4648"/>
                    <a:pt x="3001" y="4644"/>
                  </a:cubicBezTo>
                  <a:cubicBezTo>
                    <a:pt x="2168" y="4597"/>
                    <a:pt x="1537" y="3894"/>
                    <a:pt x="1537" y="3037"/>
                  </a:cubicBezTo>
                  <a:lnTo>
                    <a:pt x="1537" y="2644"/>
                  </a:lnTo>
                  <a:cubicBezTo>
                    <a:pt x="1537" y="2608"/>
                    <a:pt x="1537" y="2597"/>
                    <a:pt x="1513" y="2561"/>
                  </a:cubicBezTo>
                  <a:cubicBezTo>
                    <a:pt x="1418" y="2358"/>
                    <a:pt x="1370" y="2120"/>
                    <a:pt x="1370" y="1894"/>
                  </a:cubicBezTo>
                  <a:lnTo>
                    <a:pt x="1370" y="1549"/>
                  </a:lnTo>
                  <a:cubicBezTo>
                    <a:pt x="1370" y="882"/>
                    <a:pt x="1918" y="334"/>
                    <a:pt x="2584" y="334"/>
                  </a:cubicBezTo>
                  <a:close/>
                  <a:moveTo>
                    <a:pt x="3954" y="4763"/>
                  </a:moveTo>
                  <a:lnTo>
                    <a:pt x="3954" y="5061"/>
                  </a:lnTo>
                  <a:lnTo>
                    <a:pt x="3096" y="5656"/>
                  </a:lnTo>
                  <a:lnTo>
                    <a:pt x="2215" y="5061"/>
                  </a:lnTo>
                  <a:lnTo>
                    <a:pt x="2215" y="4763"/>
                  </a:lnTo>
                  <a:cubicBezTo>
                    <a:pt x="2441" y="4883"/>
                    <a:pt x="2691" y="4966"/>
                    <a:pt x="2965" y="4978"/>
                  </a:cubicBezTo>
                  <a:lnTo>
                    <a:pt x="3096" y="4978"/>
                  </a:lnTo>
                  <a:cubicBezTo>
                    <a:pt x="3406" y="4978"/>
                    <a:pt x="3704" y="4894"/>
                    <a:pt x="3954" y="4763"/>
                  </a:cubicBezTo>
                  <a:close/>
                  <a:moveTo>
                    <a:pt x="2084" y="5359"/>
                  </a:moveTo>
                  <a:lnTo>
                    <a:pt x="2846" y="5883"/>
                  </a:lnTo>
                  <a:lnTo>
                    <a:pt x="2441" y="6276"/>
                  </a:lnTo>
                  <a:lnTo>
                    <a:pt x="2430" y="6276"/>
                  </a:lnTo>
                  <a:lnTo>
                    <a:pt x="1918" y="5525"/>
                  </a:lnTo>
                  <a:lnTo>
                    <a:pt x="2084" y="5359"/>
                  </a:lnTo>
                  <a:close/>
                  <a:moveTo>
                    <a:pt x="4108" y="5347"/>
                  </a:moveTo>
                  <a:lnTo>
                    <a:pt x="4275" y="5514"/>
                  </a:lnTo>
                  <a:lnTo>
                    <a:pt x="3763" y="6276"/>
                  </a:lnTo>
                  <a:lnTo>
                    <a:pt x="3751" y="6276"/>
                  </a:lnTo>
                  <a:lnTo>
                    <a:pt x="3346" y="5871"/>
                  </a:lnTo>
                  <a:lnTo>
                    <a:pt x="4108" y="5347"/>
                  </a:lnTo>
                  <a:close/>
                  <a:moveTo>
                    <a:pt x="2572" y="1"/>
                  </a:moveTo>
                  <a:cubicBezTo>
                    <a:pt x="1727" y="1"/>
                    <a:pt x="1037" y="692"/>
                    <a:pt x="1037" y="1537"/>
                  </a:cubicBezTo>
                  <a:lnTo>
                    <a:pt x="1037" y="1882"/>
                  </a:lnTo>
                  <a:cubicBezTo>
                    <a:pt x="1037" y="2144"/>
                    <a:pt x="1096" y="2418"/>
                    <a:pt x="1215" y="2668"/>
                  </a:cubicBezTo>
                  <a:lnTo>
                    <a:pt x="1215" y="3025"/>
                  </a:lnTo>
                  <a:cubicBezTo>
                    <a:pt x="1215" y="3620"/>
                    <a:pt x="1489" y="4168"/>
                    <a:pt x="1906" y="4525"/>
                  </a:cubicBezTo>
                  <a:lnTo>
                    <a:pt x="1906" y="5061"/>
                  </a:lnTo>
                  <a:lnTo>
                    <a:pt x="1608" y="5383"/>
                  </a:lnTo>
                  <a:cubicBezTo>
                    <a:pt x="1572" y="5406"/>
                    <a:pt x="1560" y="5454"/>
                    <a:pt x="1560" y="5502"/>
                  </a:cubicBezTo>
                  <a:lnTo>
                    <a:pt x="560" y="5859"/>
                  </a:lnTo>
                  <a:cubicBezTo>
                    <a:pt x="239" y="5978"/>
                    <a:pt x="1" y="6299"/>
                    <a:pt x="1" y="6657"/>
                  </a:cubicBezTo>
                  <a:lnTo>
                    <a:pt x="1" y="7549"/>
                  </a:lnTo>
                  <a:cubicBezTo>
                    <a:pt x="1" y="7645"/>
                    <a:pt x="72" y="7716"/>
                    <a:pt x="167" y="7716"/>
                  </a:cubicBezTo>
                  <a:cubicBezTo>
                    <a:pt x="251" y="7716"/>
                    <a:pt x="322" y="7645"/>
                    <a:pt x="322" y="7549"/>
                  </a:cubicBezTo>
                  <a:lnTo>
                    <a:pt x="322" y="6657"/>
                  </a:lnTo>
                  <a:cubicBezTo>
                    <a:pt x="322" y="6430"/>
                    <a:pt x="465" y="6240"/>
                    <a:pt x="667" y="6168"/>
                  </a:cubicBezTo>
                  <a:lnTo>
                    <a:pt x="1715" y="5775"/>
                  </a:lnTo>
                  <a:lnTo>
                    <a:pt x="2144" y="6430"/>
                  </a:lnTo>
                  <a:cubicBezTo>
                    <a:pt x="2203" y="6526"/>
                    <a:pt x="2287" y="6561"/>
                    <a:pt x="2382" y="6585"/>
                  </a:cubicBezTo>
                  <a:lnTo>
                    <a:pt x="2406" y="6585"/>
                  </a:lnTo>
                  <a:cubicBezTo>
                    <a:pt x="2501" y="6585"/>
                    <a:pt x="2584" y="6549"/>
                    <a:pt x="2644" y="6478"/>
                  </a:cubicBezTo>
                  <a:lnTo>
                    <a:pt x="2918" y="6204"/>
                  </a:lnTo>
                  <a:lnTo>
                    <a:pt x="2918" y="7549"/>
                  </a:lnTo>
                  <a:cubicBezTo>
                    <a:pt x="2918" y="7633"/>
                    <a:pt x="2989" y="7716"/>
                    <a:pt x="3084" y="7716"/>
                  </a:cubicBezTo>
                  <a:cubicBezTo>
                    <a:pt x="3168" y="7716"/>
                    <a:pt x="3239" y="7633"/>
                    <a:pt x="3239" y="7549"/>
                  </a:cubicBezTo>
                  <a:lnTo>
                    <a:pt x="3239" y="6204"/>
                  </a:lnTo>
                  <a:lnTo>
                    <a:pt x="3513" y="6478"/>
                  </a:lnTo>
                  <a:cubicBezTo>
                    <a:pt x="3573" y="6537"/>
                    <a:pt x="3656" y="6585"/>
                    <a:pt x="3751" y="6585"/>
                  </a:cubicBezTo>
                  <a:lnTo>
                    <a:pt x="3775" y="6585"/>
                  </a:lnTo>
                  <a:cubicBezTo>
                    <a:pt x="3882" y="6561"/>
                    <a:pt x="3977" y="6526"/>
                    <a:pt x="4013" y="6430"/>
                  </a:cubicBezTo>
                  <a:lnTo>
                    <a:pt x="4454" y="5775"/>
                  </a:lnTo>
                  <a:lnTo>
                    <a:pt x="5489" y="6168"/>
                  </a:lnTo>
                  <a:cubicBezTo>
                    <a:pt x="5704" y="6240"/>
                    <a:pt x="5835" y="6430"/>
                    <a:pt x="5835" y="6657"/>
                  </a:cubicBezTo>
                  <a:lnTo>
                    <a:pt x="5835" y="7549"/>
                  </a:lnTo>
                  <a:cubicBezTo>
                    <a:pt x="5835" y="7645"/>
                    <a:pt x="5906" y="7716"/>
                    <a:pt x="6001" y="7716"/>
                  </a:cubicBezTo>
                  <a:cubicBezTo>
                    <a:pt x="6085" y="7716"/>
                    <a:pt x="6156" y="7645"/>
                    <a:pt x="6156" y="7549"/>
                  </a:cubicBezTo>
                  <a:lnTo>
                    <a:pt x="6156" y="6657"/>
                  </a:lnTo>
                  <a:cubicBezTo>
                    <a:pt x="6180" y="6311"/>
                    <a:pt x="5954" y="6002"/>
                    <a:pt x="5620" y="5883"/>
                  </a:cubicBezTo>
                  <a:lnTo>
                    <a:pt x="4632" y="5525"/>
                  </a:lnTo>
                  <a:cubicBezTo>
                    <a:pt x="4632" y="5478"/>
                    <a:pt x="4608" y="5442"/>
                    <a:pt x="4585" y="5406"/>
                  </a:cubicBezTo>
                  <a:lnTo>
                    <a:pt x="4287" y="5097"/>
                  </a:lnTo>
                  <a:lnTo>
                    <a:pt x="4287" y="4549"/>
                  </a:lnTo>
                  <a:cubicBezTo>
                    <a:pt x="4311" y="4513"/>
                    <a:pt x="4346" y="4490"/>
                    <a:pt x="4370" y="4466"/>
                  </a:cubicBezTo>
                  <a:cubicBezTo>
                    <a:pt x="4751" y="4109"/>
                    <a:pt x="4966" y="3620"/>
                    <a:pt x="4966" y="3097"/>
                  </a:cubicBezTo>
                  <a:lnTo>
                    <a:pt x="4966" y="2680"/>
                  </a:lnTo>
                  <a:cubicBezTo>
                    <a:pt x="5085" y="2430"/>
                    <a:pt x="5144" y="2180"/>
                    <a:pt x="5144" y="1894"/>
                  </a:cubicBezTo>
                  <a:lnTo>
                    <a:pt x="5144" y="168"/>
                  </a:lnTo>
                  <a:cubicBezTo>
                    <a:pt x="5144" y="72"/>
                    <a:pt x="5073" y="1"/>
                    <a:pt x="49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sp>
          <p:nvSpPr>
            <p:cNvPr id="65" name="Google Shape;12585;p86">
              <a:extLst>
                <a:ext uri="{FF2B5EF4-FFF2-40B4-BE49-F238E27FC236}">
                  <a16:creationId xmlns:a16="http://schemas.microsoft.com/office/drawing/2014/main" id="{6C4246DE-82F6-FFC0-1A94-AB69E55C2614}"/>
                </a:ext>
              </a:extLst>
            </p:cNvPr>
            <p:cNvSpPr/>
            <p:nvPr/>
          </p:nvSpPr>
          <p:spPr>
            <a:xfrm>
              <a:off x="3204117" y="1836767"/>
              <a:ext cx="10630" cy="21261"/>
            </a:xfrm>
            <a:custGeom>
              <a:avLst/>
              <a:gdLst/>
              <a:ahLst/>
              <a:cxnLst/>
              <a:rect l="l" t="t" r="r" b="b"/>
              <a:pathLst>
                <a:path w="334" h="668" extrusionOk="0">
                  <a:moveTo>
                    <a:pt x="167" y="0"/>
                  </a:moveTo>
                  <a:cubicBezTo>
                    <a:pt x="84" y="0"/>
                    <a:pt x="1" y="72"/>
                    <a:pt x="1" y="167"/>
                  </a:cubicBezTo>
                  <a:lnTo>
                    <a:pt x="1" y="500"/>
                  </a:lnTo>
                  <a:cubicBezTo>
                    <a:pt x="1" y="596"/>
                    <a:pt x="84" y="667"/>
                    <a:pt x="167" y="667"/>
                  </a:cubicBezTo>
                  <a:cubicBezTo>
                    <a:pt x="262" y="667"/>
                    <a:pt x="334" y="596"/>
                    <a:pt x="334" y="500"/>
                  </a:cubicBezTo>
                  <a:lnTo>
                    <a:pt x="334" y="167"/>
                  </a:lnTo>
                  <a:cubicBezTo>
                    <a:pt x="334" y="72"/>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sp>
          <p:nvSpPr>
            <p:cNvPr id="66" name="Google Shape;12586;p86">
              <a:extLst>
                <a:ext uri="{FF2B5EF4-FFF2-40B4-BE49-F238E27FC236}">
                  <a16:creationId xmlns:a16="http://schemas.microsoft.com/office/drawing/2014/main" id="{734F02AA-7FE8-5313-F62F-5A5BFA6BEEC8}"/>
                </a:ext>
              </a:extLst>
            </p:cNvPr>
            <p:cNvSpPr/>
            <p:nvPr/>
          </p:nvSpPr>
          <p:spPr>
            <a:xfrm>
              <a:off x="3324616" y="1836767"/>
              <a:ext cx="10280" cy="21261"/>
            </a:xfrm>
            <a:custGeom>
              <a:avLst/>
              <a:gdLst/>
              <a:ahLst/>
              <a:cxnLst/>
              <a:rect l="l" t="t" r="r" b="b"/>
              <a:pathLst>
                <a:path w="323" h="668" extrusionOk="0">
                  <a:moveTo>
                    <a:pt x="167" y="0"/>
                  </a:moveTo>
                  <a:cubicBezTo>
                    <a:pt x="72" y="0"/>
                    <a:pt x="1" y="72"/>
                    <a:pt x="1" y="167"/>
                  </a:cubicBezTo>
                  <a:lnTo>
                    <a:pt x="1" y="500"/>
                  </a:lnTo>
                  <a:cubicBezTo>
                    <a:pt x="1" y="596"/>
                    <a:pt x="72" y="667"/>
                    <a:pt x="167" y="667"/>
                  </a:cubicBezTo>
                  <a:cubicBezTo>
                    <a:pt x="251" y="667"/>
                    <a:pt x="322" y="596"/>
                    <a:pt x="322" y="500"/>
                  </a:cubicBezTo>
                  <a:lnTo>
                    <a:pt x="322" y="167"/>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sp>
          <p:nvSpPr>
            <p:cNvPr id="67" name="Google Shape;12587;p86">
              <a:extLst>
                <a:ext uri="{FF2B5EF4-FFF2-40B4-BE49-F238E27FC236}">
                  <a16:creationId xmlns:a16="http://schemas.microsoft.com/office/drawing/2014/main" id="{13D4EECE-22BF-9FF7-3DDA-E9620994E4AA}"/>
                </a:ext>
              </a:extLst>
            </p:cNvPr>
            <p:cNvSpPr/>
            <p:nvPr/>
          </p:nvSpPr>
          <p:spPr>
            <a:xfrm>
              <a:off x="3122257" y="1508594"/>
              <a:ext cx="294850" cy="278554"/>
            </a:xfrm>
            <a:custGeom>
              <a:avLst/>
              <a:gdLst/>
              <a:ahLst/>
              <a:cxnLst/>
              <a:rect l="l" t="t" r="r" b="b"/>
              <a:pathLst>
                <a:path w="9264" h="8752" extrusionOk="0">
                  <a:moveTo>
                    <a:pt x="3096" y="584"/>
                  </a:moveTo>
                  <a:lnTo>
                    <a:pt x="3096" y="584"/>
                  </a:lnTo>
                  <a:cubicBezTo>
                    <a:pt x="2858" y="798"/>
                    <a:pt x="2620" y="1060"/>
                    <a:pt x="2430" y="1382"/>
                  </a:cubicBezTo>
                  <a:cubicBezTo>
                    <a:pt x="2299" y="1584"/>
                    <a:pt x="2156" y="1810"/>
                    <a:pt x="2061" y="2048"/>
                  </a:cubicBezTo>
                  <a:lnTo>
                    <a:pt x="1168" y="2048"/>
                  </a:lnTo>
                  <a:cubicBezTo>
                    <a:pt x="1656" y="1394"/>
                    <a:pt x="2322" y="882"/>
                    <a:pt x="3096" y="584"/>
                  </a:cubicBezTo>
                  <a:close/>
                  <a:moveTo>
                    <a:pt x="4466" y="310"/>
                  </a:moveTo>
                  <a:lnTo>
                    <a:pt x="4466" y="2048"/>
                  </a:lnTo>
                  <a:lnTo>
                    <a:pt x="2418" y="2048"/>
                  </a:lnTo>
                  <a:cubicBezTo>
                    <a:pt x="2894" y="1048"/>
                    <a:pt x="3632" y="382"/>
                    <a:pt x="4466" y="310"/>
                  </a:cubicBezTo>
                  <a:close/>
                  <a:moveTo>
                    <a:pt x="4799" y="310"/>
                  </a:moveTo>
                  <a:cubicBezTo>
                    <a:pt x="5644" y="382"/>
                    <a:pt x="6371" y="1048"/>
                    <a:pt x="6847" y="2048"/>
                  </a:cubicBezTo>
                  <a:lnTo>
                    <a:pt x="4799" y="2048"/>
                  </a:lnTo>
                  <a:lnTo>
                    <a:pt x="4799" y="310"/>
                  </a:lnTo>
                  <a:close/>
                  <a:moveTo>
                    <a:pt x="6168" y="608"/>
                  </a:moveTo>
                  <a:cubicBezTo>
                    <a:pt x="6942" y="905"/>
                    <a:pt x="7609" y="1405"/>
                    <a:pt x="8097" y="2060"/>
                  </a:cubicBezTo>
                  <a:lnTo>
                    <a:pt x="7204" y="2060"/>
                  </a:lnTo>
                  <a:cubicBezTo>
                    <a:pt x="7097" y="1810"/>
                    <a:pt x="6966" y="1584"/>
                    <a:pt x="6835" y="1382"/>
                  </a:cubicBezTo>
                  <a:cubicBezTo>
                    <a:pt x="6621" y="1072"/>
                    <a:pt x="6406" y="810"/>
                    <a:pt x="6168" y="608"/>
                  </a:cubicBezTo>
                  <a:close/>
                  <a:moveTo>
                    <a:pt x="1941" y="2382"/>
                  </a:moveTo>
                  <a:cubicBezTo>
                    <a:pt x="1703" y="3013"/>
                    <a:pt x="1560" y="3715"/>
                    <a:pt x="1549" y="4465"/>
                  </a:cubicBezTo>
                  <a:lnTo>
                    <a:pt x="322" y="4465"/>
                  </a:lnTo>
                  <a:cubicBezTo>
                    <a:pt x="358" y="3703"/>
                    <a:pt x="584" y="2989"/>
                    <a:pt x="953" y="2382"/>
                  </a:cubicBezTo>
                  <a:close/>
                  <a:moveTo>
                    <a:pt x="8323" y="2382"/>
                  </a:moveTo>
                  <a:cubicBezTo>
                    <a:pt x="8692" y="2989"/>
                    <a:pt x="8919" y="3703"/>
                    <a:pt x="8942" y="4465"/>
                  </a:cubicBezTo>
                  <a:lnTo>
                    <a:pt x="7728" y="4465"/>
                  </a:lnTo>
                  <a:cubicBezTo>
                    <a:pt x="7692" y="3715"/>
                    <a:pt x="7561" y="3013"/>
                    <a:pt x="7335" y="2382"/>
                  </a:cubicBezTo>
                  <a:close/>
                  <a:moveTo>
                    <a:pt x="1537" y="4787"/>
                  </a:moveTo>
                  <a:cubicBezTo>
                    <a:pt x="1560" y="5466"/>
                    <a:pt x="1668" y="6132"/>
                    <a:pt x="1882" y="6739"/>
                  </a:cubicBezTo>
                  <a:lnTo>
                    <a:pt x="1918" y="6870"/>
                  </a:lnTo>
                  <a:lnTo>
                    <a:pt x="941" y="6870"/>
                  </a:lnTo>
                  <a:cubicBezTo>
                    <a:pt x="572" y="6239"/>
                    <a:pt x="346" y="5525"/>
                    <a:pt x="310" y="4787"/>
                  </a:cubicBezTo>
                  <a:close/>
                  <a:moveTo>
                    <a:pt x="8919" y="4787"/>
                  </a:moveTo>
                  <a:cubicBezTo>
                    <a:pt x="8919" y="5501"/>
                    <a:pt x="8704" y="6204"/>
                    <a:pt x="8347" y="6811"/>
                  </a:cubicBezTo>
                  <a:cubicBezTo>
                    <a:pt x="8335" y="6823"/>
                    <a:pt x="8323" y="6859"/>
                    <a:pt x="8311" y="6870"/>
                  </a:cubicBezTo>
                  <a:lnTo>
                    <a:pt x="7323" y="6870"/>
                  </a:lnTo>
                  <a:lnTo>
                    <a:pt x="7371" y="6739"/>
                  </a:lnTo>
                  <a:cubicBezTo>
                    <a:pt x="7573" y="6120"/>
                    <a:pt x="7680" y="5466"/>
                    <a:pt x="7692" y="4787"/>
                  </a:cubicBezTo>
                  <a:close/>
                  <a:moveTo>
                    <a:pt x="4632" y="1"/>
                  </a:moveTo>
                  <a:cubicBezTo>
                    <a:pt x="3394" y="1"/>
                    <a:pt x="2239" y="477"/>
                    <a:pt x="1358" y="1346"/>
                  </a:cubicBezTo>
                  <a:cubicBezTo>
                    <a:pt x="477" y="2227"/>
                    <a:pt x="1" y="3382"/>
                    <a:pt x="1" y="4620"/>
                  </a:cubicBezTo>
                  <a:cubicBezTo>
                    <a:pt x="1" y="6358"/>
                    <a:pt x="953" y="7930"/>
                    <a:pt x="2501" y="8728"/>
                  </a:cubicBezTo>
                  <a:cubicBezTo>
                    <a:pt x="2537" y="8752"/>
                    <a:pt x="2549" y="8752"/>
                    <a:pt x="2573" y="8752"/>
                  </a:cubicBezTo>
                  <a:cubicBezTo>
                    <a:pt x="2632" y="8752"/>
                    <a:pt x="2692" y="8716"/>
                    <a:pt x="2727" y="8656"/>
                  </a:cubicBezTo>
                  <a:cubicBezTo>
                    <a:pt x="2775" y="8585"/>
                    <a:pt x="2739" y="8478"/>
                    <a:pt x="2656" y="8430"/>
                  </a:cubicBezTo>
                  <a:cubicBezTo>
                    <a:pt x="2061" y="8121"/>
                    <a:pt x="1560" y="7692"/>
                    <a:pt x="1179" y="7180"/>
                  </a:cubicBezTo>
                  <a:lnTo>
                    <a:pt x="2072" y="7180"/>
                  </a:lnTo>
                  <a:cubicBezTo>
                    <a:pt x="2263" y="7632"/>
                    <a:pt x="2513" y="8013"/>
                    <a:pt x="2799" y="8335"/>
                  </a:cubicBezTo>
                  <a:cubicBezTo>
                    <a:pt x="2831" y="8368"/>
                    <a:pt x="2879" y="8386"/>
                    <a:pt x="2924" y="8386"/>
                  </a:cubicBezTo>
                  <a:cubicBezTo>
                    <a:pt x="2962" y="8386"/>
                    <a:pt x="2998" y="8374"/>
                    <a:pt x="3025" y="8347"/>
                  </a:cubicBezTo>
                  <a:cubicBezTo>
                    <a:pt x="3084" y="8287"/>
                    <a:pt x="3096" y="8180"/>
                    <a:pt x="3037" y="8121"/>
                  </a:cubicBezTo>
                  <a:cubicBezTo>
                    <a:pt x="2799" y="7859"/>
                    <a:pt x="2596" y="7537"/>
                    <a:pt x="2430" y="7180"/>
                  </a:cubicBezTo>
                  <a:cubicBezTo>
                    <a:pt x="2501" y="7168"/>
                    <a:pt x="2561" y="7109"/>
                    <a:pt x="2561" y="7025"/>
                  </a:cubicBezTo>
                  <a:cubicBezTo>
                    <a:pt x="2561" y="6930"/>
                    <a:pt x="2489" y="6859"/>
                    <a:pt x="2394" y="6859"/>
                  </a:cubicBezTo>
                  <a:lnTo>
                    <a:pt x="2275" y="6859"/>
                  </a:lnTo>
                  <a:cubicBezTo>
                    <a:pt x="2025" y="6228"/>
                    <a:pt x="1894" y="5513"/>
                    <a:pt x="1882" y="4775"/>
                  </a:cubicBezTo>
                  <a:lnTo>
                    <a:pt x="2061" y="4775"/>
                  </a:lnTo>
                  <a:cubicBezTo>
                    <a:pt x="2144" y="4775"/>
                    <a:pt x="2215" y="4704"/>
                    <a:pt x="2215" y="4608"/>
                  </a:cubicBezTo>
                  <a:cubicBezTo>
                    <a:pt x="2215" y="4513"/>
                    <a:pt x="2144" y="4442"/>
                    <a:pt x="2061" y="4442"/>
                  </a:cubicBezTo>
                  <a:lnTo>
                    <a:pt x="1882" y="4442"/>
                  </a:lnTo>
                  <a:cubicBezTo>
                    <a:pt x="1894" y="3680"/>
                    <a:pt x="2037" y="2965"/>
                    <a:pt x="2275" y="2358"/>
                  </a:cubicBezTo>
                  <a:lnTo>
                    <a:pt x="4478" y="2358"/>
                  </a:lnTo>
                  <a:lnTo>
                    <a:pt x="4478" y="2715"/>
                  </a:lnTo>
                  <a:cubicBezTo>
                    <a:pt x="4478" y="2810"/>
                    <a:pt x="4561" y="2882"/>
                    <a:pt x="4644" y="2882"/>
                  </a:cubicBezTo>
                  <a:cubicBezTo>
                    <a:pt x="4739" y="2882"/>
                    <a:pt x="4811" y="2810"/>
                    <a:pt x="4811" y="2715"/>
                  </a:cubicBezTo>
                  <a:lnTo>
                    <a:pt x="4811" y="2358"/>
                  </a:lnTo>
                  <a:lnTo>
                    <a:pt x="7014" y="2358"/>
                  </a:lnTo>
                  <a:cubicBezTo>
                    <a:pt x="7252" y="2965"/>
                    <a:pt x="7395" y="3680"/>
                    <a:pt x="7418" y="4442"/>
                  </a:cubicBezTo>
                  <a:lnTo>
                    <a:pt x="7204" y="4442"/>
                  </a:lnTo>
                  <a:cubicBezTo>
                    <a:pt x="7121" y="4442"/>
                    <a:pt x="7037" y="4513"/>
                    <a:pt x="7037" y="4608"/>
                  </a:cubicBezTo>
                  <a:cubicBezTo>
                    <a:pt x="7037" y="4704"/>
                    <a:pt x="7121" y="4775"/>
                    <a:pt x="7204" y="4775"/>
                  </a:cubicBezTo>
                  <a:lnTo>
                    <a:pt x="7383" y="4775"/>
                  </a:lnTo>
                  <a:cubicBezTo>
                    <a:pt x="7371" y="5513"/>
                    <a:pt x="7216" y="6228"/>
                    <a:pt x="6978" y="6859"/>
                  </a:cubicBezTo>
                  <a:lnTo>
                    <a:pt x="6859" y="6859"/>
                  </a:lnTo>
                  <a:cubicBezTo>
                    <a:pt x="6775" y="6859"/>
                    <a:pt x="6704" y="6930"/>
                    <a:pt x="6704" y="7025"/>
                  </a:cubicBezTo>
                  <a:cubicBezTo>
                    <a:pt x="6704" y="7109"/>
                    <a:pt x="6764" y="7168"/>
                    <a:pt x="6835" y="7180"/>
                  </a:cubicBezTo>
                  <a:cubicBezTo>
                    <a:pt x="6668" y="7537"/>
                    <a:pt x="6466" y="7859"/>
                    <a:pt x="6228" y="8121"/>
                  </a:cubicBezTo>
                  <a:cubicBezTo>
                    <a:pt x="6168" y="8180"/>
                    <a:pt x="6168" y="8287"/>
                    <a:pt x="6240" y="8347"/>
                  </a:cubicBezTo>
                  <a:cubicBezTo>
                    <a:pt x="6263" y="8371"/>
                    <a:pt x="6311" y="8394"/>
                    <a:pt x="6347" y="8394"/>
                  </a:cubicBezTo>
                  <a:cubicBezTo>
                    <a:pt x="6383" y="8394"/>
                    <a:pt x="6430" y="8371"/>
                    <a:pt x="6466" y="8335"/>
                  </a:cubicBezTo>
                  <a:cubicBezTo>
                    <a:pt x="6740" y="8013"/>
                    <a:pt x="7002" y="7621"/>
                    <a:pt x="7192" y="7180"/>
                  </a:cubicBezTo>
                  <a:lnTo>
                    <a:pt x="8085" y="7180"/>
                  </a:lnTo>
                  <a:cubicBezTo>
                    <a:pt x="7728" y="7656"/>
                    <a:pt x="7299" y="8061"/>
                    <a:pt x="6775" y="8347"/>
                  </a:cubicBezTo>
                  <a:cubicBezTo>
                    <a:pt x="6704" y="8394"/>
                    <a:pt x="6668" y="8490"/>
                    <a:pt x="6716" y="8573"/>
                  </a:cubicBezTo>
                  <a:cubicBezTo>
                    <a:pt x="6749" y="8622"/>
                    <a:pt x="6804" y="8649"/>
                    <a:pt x="6863" y="8649"/>
                  </a:cubicBezTo>
                  <a:cubicBezTo>
                    <a:pt x="6889" y="8649"/>
                    <a:pt x="6916" y="8644"/>
                    <a:pt x="6942" y="8633"/>
                  </a:cubicBezTo>
                  <a:cubicBezTo>
                    <a:pt x="7621" y="8228"/>
                    <a:pt x="8204" y="7644"/>
                    <a:pt x="8621" y="6966"/>
                  </a:cubicBezTo>
                  <a:cubicBezTo>
                    <a:pt x="9038" y="6251"/>
                    <a:pt x="9264" y="5442"/>
                    <a:pt x="9264" y="4608"/>
                  </a:cubicBezTo>
                  <a:cubicBezTo>
                    <a:pt x="9264" y="3382"/>
                    <a:pt x="8788" y="2227"/>
                    <a:pt x="7907" y="1346"/>
                  </a:cubicBezTo>
                  <a:cubicBezTo>
                    <a:pt x="7025" y="477"/>
                    <a:pt x="5871" y="1"/>
                    <a:pt x="4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C4587"/>
                </a:solidFill>
              </a:endParaRPr>
            </a:p>
          </p:txBody>
        </p:sp>
      </p:grpSp>
      <p:sp>
        <p:nvSpPr>
          <p:cNvPr id="74" name="Google Shape;12800;p86">
            <a:extLst>
              <a:ext uri="{FF2B5EF4-FFF2-40B4-BE49-F238E27FC236}">
                <a16:creationId xmlns:a16="http://schemas.microsoft.com/office/drawing/2014/main" id="{9DA2D053-C757-8C44-BE55-A6EE26286375}"/>
              </a:ext>
            </a:extLst>
          </p:cNvPr>
          <p:cNvSpPr/>
          <p:nvPr/>
        </p:nvSpPr>
        <p:spPr>
          <a:xfrm>
            <a:off x="7756443" y="1403283"/>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13157;p86">
            <a:extLst>
              <a:ext uri="{FF2B5EF4-FFF2-40B4-BE49-F238E27FC236}">
                <a16:creationId xmlns:a16="http://schemas.microsoft.com/office/drawing/2014/main" id="{844A1F4A-23B1-FA2B-A6B3-5ABF648DEB5C}"/>
              </a:ext>
            </a:extLst>
          </p:cNvPr>
          <p:cNvGrpSpPr/>
          <p:nvPr/>
        </p:nvGrpSpPr>
        <p:grpSpPr>
          <a:xfrm>
            <a:off x="2657171" y="2994597"/>
            <a:ext cx="397525" cy="348670"/>
            <a:chOff x="2179081" y="4285511"/>
            <a:chExt cx="397525" cy="348670"/>
          </a:xfrm>
        </p:grpSpPr>
        <p:sp>
          <p:nvSpPr>
            <p:cNvPr id="76" name="Google Shape;13158;p86">
              <a:extLst>
                <a:ext uri="{FF2B5EF4-FFF2-40B4-BE49-F238E27FC236}">
                  <a16:creationId xmlns:a16="http://schemas.microsoft.com/office/drawing/2014/main" id="{5A2F9F53-4FB6-6190-6336-A5E6E335CE43}"/>
                </a:ext>
              </a:extLst>
            </p:cNvPr>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159;p86">
              <a:extLst>
                <a:ext uri="{FF2B5EF4-FFF2-40B4-BE49-F238E27FC236}">
                  <a16:creationId xmlns:a16="http://schemas.microsoft.com/office/drawing/2014/main" id="{593E9683-4380-F51F-D45E-8628A88E0038}"/>
                </a:ext>
              </a:extLst>
            </p:cNvPr>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5286246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553462" y="2232741"/>
            <a:ext cx="6698179" cy="1183016"/>
          </a:xfrm>
        </p:spPr>
        <p:txBody>
          <a:bodyPr/>
          <a:lstStyle/>
          <a:p>
            <a:pPr>
              <a:lnSpc>
                <a:spcPct val="150000"/>
              </a:lnSpc>
            </a:pPr>
            <a:r>
              <a:rPr lang="en-US" dirty="0"/>
              <a:t>―	</a:t>
            </a:r>
            <a:r>
              <a:rPr lang="en-US" dirty="0" err="1"/>
              <a:t>Với</a:t>
            </a:r>
            <a:r>
              <a:rPr lang="en-US" dirty="0"/>
              <a:t> </a:t>
            </a:r>
            <a:r>
              <a:rPr lang="el-GR" dirty="0"/>
              <a:t>λ (λ&gt;0) </a:t>
            </a:r>
            <a:r>
              <a:rPr lang="en-US" dirty="0" err="1"/>
              <a:t>gọi</a:t>
            </a:r>
            <a:r>
              <a:rPr lang="en-US" dirty="0"/>
              <a:t> </a:t>
            </a:r>
            <a:r>
              <a:rPr lang="en-US" dirty="0" err="1"/>
              <a:t>là</a:t>
            </a:r>
            <a:r>
              <a:rPr lang="en-US" dirty="0"/>
              <a:t> </a:t>
            </a:r>
            <a:r>
              <a:rPr lang="en-US" dirty="0" err="1"/>
              <a:t>tham</a:t>
            </a:r>
            <a:r>
              <a:rPr lang="en-US" dirty="0"/>
              <a:t> </a:t>
            </a:r>
            <a:r>
              <a:rPr lang="en-US" dirty="0" err="1"/>
              <a:t>số</a:t>
            </a:r>
            <a:r>
              <a:rPr lang="en-US" dirty="0"/>
              <a:t> </a:t>
            </a:r>
            <a:r>
              <a:rPr lang="en-US" dirty="0" err="1"/>
              <a:t>hiệu</a:t>
            </a:r>
            <a:r>
              <a:rPr lang="en-US" dirty="0"/>
              <a:t> </a:t>
            </a:r>
            <a:r>
              <a:rPr lang="en-US" dirty="0" err="1"/>
              <a:t>chỉnh</a:t>
            </a:r>
            <a:r>
              <a:rPr lang="en-US" dirty="0"/>
              <a:t> (tuning parameter) </a:t>
            </a:r>
            <a:r>
              <a:rPr lang="en-US" dirty="0" err="1"/>
              <a:t>của</a:t>
            </a:r>
            <a:r>
              <a:rPr lang="en-US" dirty="0"/>
              <a:t> </a:t>
            </a:r>
            <a:r>
              <a:rPr lang="en-US" dirty="0" err="1"/>
              <a:t>mô</a:t>
            </a:r>
            <a:r>
              <a:rPr lang="en-US" dirty="0"/>
              <a:t> </a:t>
            </a:r>
            <a:r>
              <a:rPr lang="en-US" dirty="0" err="1"/>
              <a:t>hình</a:t>
            </a:r>
            <a:r>
              <a:rPr lang="en-US" dirty="0"/>
              <a:t> </a:t>
            </a:r>
          </a:p>
          <a:p>
            <a:pPr>
              <a:lnSpc>
                <a:spcPct val="150000"/>
              </a:lnSpc>
            </a:pPr>
            <a:r>
              <a:rPr lang="vi-VN" dirty="0"/>
              <a:t>―	Cũng giống như hồi quy tuyến tính, hồi quy Ridge tìm cách khớp với số liệu bằng cách tối thiểu RSS</a:t>
            </a:r>
            <a:endParaRPr lang="en-US" dirty="0"/>
          </a:p>
          <a:p>
            <a:pPr>
              <a:lnSpc>
                <a:spcPct val="150000"/>
              </a:lnSpc>
            </a:pP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a:t>Ridge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66135191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553462" y="2151624"/>
            <a:ext cx="6698179" cy="1183016"/>
          </a:xfrm>
        </p:spPr>
        <p:txBody>
          <a:bodyPr/>
          <a:lstStyle/>
          <a:p>
            <a:pPr>
              <a:lnSpc>
                <a:spcPct val="150000"/>
              </a:lnSpc>
            </a:pPr>
            <a:r>
              <a:rPr lang="en-US" dirty="0"/>
              <a:t>―	</a:t>
            </a:r>
            <a:r>
              <a:rPr lang="vi-VN" dirty="0"/>
              <a:t>Tham số </a:t>
            </a:r>
            <a:r>
              <a:rPr lang="el-GR" dirty="0"/>
              <a:t>λ </a:t>
            </a:r>
            <a:r>
              <a:rPr lang="vi-VN" dirty="0"/>
              <a:t>thể hiện sự ưu tiên giữa hai đại lượng:</a:t>
            </a:r>
            <a:endParaRPr lang="en-US" dirty="0"/>
          </a:p>
          <a:p>
            <a:pPr>
              <a:lnSpc>
                <a:spcPct val="150000"/>
              </a:lnSpc>
            </a:pPr>
            <a:r>
              <a:rPr lang="en-US" dirty="0"/>
              <a:t>	</a:t>
            </a:r>
            <a:r>
              <a:rPr lang="el-GR" dirty="0"/>
              <a:t>•</a:t>
            </a:r>
            <a:r>
              <a:rPr lang="en-US" dirty="0"/>
              <a:t> </a:t>
            </a:r>
            <a:r>
              <a:rPr lang="el-GR" dirty="0"/>
              <a:t>λ </a:t>
            </a:r>
            <a:r>
              <a:rPr lang="en-US" dirty="0" err="1"/>
              <a:t>lớn</a:t>
            </a:r>
            <a:r>
              <a:rPr lang="en-US" dirty="0"/>
              <a:t>: </a:t>
            </a:r>
            <a:r>
              <a:rPr lang="en-US" dirty="0" err="1"/>
              <a:t>Hầu</a:t>
            </a:r>
            <a:r>
              <a:rPr lang="en-US" dirty="0"/>
              <a:t> </a:t>
            </a:r>
            <a:r>
              <a:rPr lang="en-US" dirty="0" err="1"/>
              <a:t>hết</a:t>
            </a:r>
            <a:r>
              <a:rPr lang="en-US" dirty="0"/>
              <a:t> </a:t>
            </a:r>
            <a:r>
              <a:rPr lang="en-US" dirty="0" err="1"/>
              <a:t>các</a:t>
            </a:r>
            <a:r>
              <a:rPr lang="en-US" dirty="0"/>
              <a:t> </a:t>
            </a:r>
            <a:r>
              <a:rPr lang="en-US" dirty="0" err="1"/>
              <a:t>hệ</a:t>
            </a:r>
            <a:r>
              <a:rPr lang="en-US" dirty="0"/>
              <a:t> </a:t>
            </a:r>
            <a:r>
              <a:rPr lang="en-US" dirty="0" err="1"/>
              <a:t>số</a:t>
            </a:r>
            <a:r>
              <a:rPr lang="en-US" dirty="0"/>
              <a:t> beta </a:t>
            </a:r>
            <a:r>
              <a:rPr lang="en-US" dirty="0" err="1"/>
              <a:t>giảm</a:t>
            </a:r>
            <a:r>
              <a:rPr lang="en-US" dirty="0"/>
              <a:t> </a:t>
            </a:r>
            <a:r>
              <a:rPr lang="en-US" dirty="0" err="1"/>
              <a:t>về</a:t>
            </a:r>
            <a:r>
              <a:rPr lang="en-US" dirty="0"/>
              <a:t> 0 =&gt; underfit</a:t>
            </a:r>
          </a:p>
          <a:p>
            <a:pPr>
              <a:lnSpc>
                <a:spcPct val="150000"/>
              </a:lnSpc>
            </a:pPr>
            <a:r>
              <a:rPr lang="en-US" dirty="0"/>
              <a:t>	</a:t>
            </a:r>
            <a:r>
              <a:rPr lang="el-GR" dirty="0"/>
              <a:t>•</a:t>
            </a:r>
            <a:r>
              <a:rPr lang="en-US" dirty="0"/>
              <a:t> </a:t>
            </a:r>
            <a:r>
              <a:rPr lang="el-GR" dirty="0"/>
              <a:t>λ </a:t>
            </a:r>
            <a:r>
              <a:rPr lang="vi-VN" dirty="0"/>
              <a:t>nhỏ: Giống hồi quy tuyến tính thông thường =&gt; overfit</a:t>
            </a:r>
            <a:endParaRPr lang="en-US" dirty="0"/>
          </a:p>
          <a:p>
            <a:pPr>
              <a:lnSpc>
                <a:spcPct val="150000"/>
              </a:lnSpc>
            </a:pPr>
            <a:r>
              <a:rPr lang="en-US" dirty="0"/>
              <a:t>	</a:t>
            </a:r>
            <a:r>
              <a:rPr lang="vi-VN" dirty="0"/>
              <a:t>•</a:t>
            </a:r>
            <a:r>
              <a:rPr lang="en-US" dirty="0"/>
              <a:t> </a:t>
            </a:r>
            <a:r>
              <a:rPr lang="vi-VN" dirty="0"/>
              <a:t>Việc lựa chọn tham số </a:t>
            </a:r>
            <a:r>
              <a:rPr lang="el-GR" dirty="0"/>
              <a:t>λ </a:t>
            </a:r>
            <a:r>
              <a:rPr lang="vi-VN" dirty="0"/>
              <a:t>là vô cùng quan trọng, được lựa chọn bằng phương pháp cross-validation.</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a:t>Ridge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73366215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479720" y="2387600"/>
            <a:ext cx="6698179" cy="1183016"/>
          </a:xfrm>
        </p:spPr>
        <p:txBody>
          <a:bodyPr/>
          <a:lstStyle/>
          <a:p>
            <a:pPr>
              <a:lnSpc>
                <a:spcPct val="150000"/>
              </a:lnSpc>
            </a:pPr>
            <a:r>
              <a:rPr lang="en-US" dirty="0"/>
              <a:t>―	</a:t>
            </a:r>
            <a:r>
              <a:rPr lang="vi-VN" dirty="0"/>
              <a:t>Hồi quy Ridge giữ lại tất cả các biến số, chỉ làm giảm hệ số ước lượng về 0.</a:t>
            </a:r>
            <a:endParaRPr lang="en-US" dirty="0"/>
          </a:p>
          <a:p>
            <a:pPr>
              <a:lnSpc>
                <a:spcPct val="150000"/>
              </a:lnSpc>
            </a:pPr>
            <a:r>
              <a:rPr lang="vi-VN" dirty="0"/>
              <a:t>―	Một mô hình khác sẽ giúp lựa chọn các biến có ý nghĩa, các biến số khác được gán về bằng 0: Lasso</a:t>
            </a:r>
            <a:endParaRPr lang="en-US" dirty="0"/>
          </a:p>
          <a:p>
            <a:pPr>
              <a:lnSpc>
                <a:spcPct val="150000"/>
              </a:lnSpc>
            </a:pPr>
            <a:r>
              <a:rPr lang="vi-VN" dirty="0"/>
              <a:t>―	Lasso sử dụng l1-penalty thay vì l2-penalty như hồi quy Ridge</a:t>
            </a:r>
            <a:endParaRPr lang="en-US" dirty="0"/>
          </a:p>
          <a:p>
            <a:pPr>
              <a:lnSpc>
                <a:spcPct val="150000"/>
              </a:lnSpc>
            </a:pPr>
            <a:r>
              <a:rPr lang="en-US" dirty="0"/>
              <a:t>	</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err="1"/>
              <a:t>LassoLars</a:t>
            </a:r>
            <a:r>
              <a:rPr lang="en-US" dirty="0"/>
              <a:t>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25640347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398604" y="1251838"/>
            <a:ext cx="6698179" cy="1183016"/>
          </a:xfrm>
        </p:spPr>
        <p:txBody>
          <a:bodyPr/>
          <a:lstStyle/>
          <a:p>
            <a:pPr>
              <a:lnSpc>
                <a:spcPct val="150000"/>
              </a:lnSpc>
            </a:pPr>
            <a:r>
              <a:rPr lang="en-US" dirty="0"/>
              <a:t>―	</a:t>
            </a:r>
            <a:r>
              <a:rPr lang="en-US" dirty="0" err="1"/>
              <a:t>Hồi</a:t>
            </a:r>
            <a:r>
              <a:rPr lang="en-US" dirty="0"/>
              <a:t> </a:t>
            </a:r>
            <a:r>
              <a:rPr lang="en-US" dirty="0" err="1"/>
              <a:t>quy</a:t>
            </a:r>
            <a:r>
              <a:rPr lang="en-US" dirty="0"/>
              <a:t> Lasso </a:t>
            </a:r>
            <a:r>
              <a:rPr lang="en-US" dirty="0" err="1"/>
              <a:t>sẽ</a:t>
            </a:r>
            <a:r>
              <a:rPr lang="en-US" dirty="0"/>
              <a:t> </a:t>
            </a:r>
            <a:r>
              <a:rPr lang="en-US" dirty="0" err="1"/>
              <a:t>tối</a:t>
            </a:r>
            <a:r>
              <a:rPr lang="en-US" dirty="0"/>
              <a:t> </a:t>
            </a:r>
            <a:r>
              <a:rPr lang="en-US" dirty="0" err="1"/>
              <a:t>thiểu</a:t>
            </a:r>
            <a:r>
              <a:rPr lang="en-US" dirty="0"/>
              <a:t> </a:t>
            </a:r>
            <a:r>
              <a:rPr lang="en-US" dirty="0" err="1"/>
              <a:t>hóa</a:t>
            </a:r>
            <a:r>
              <a:rPr lang="en-US" dirty="0"/>
              <a:t> </a:t>
            </a:r>
            <a:r>
              <a:rPr lang="en-US" dirty="0" err="1"/>
              <a:t>biểu</a:t>
            </a:r>
            <a:r>
              <a:rPr lang="en-US" dirty="0"/>
              <a:t> </a:t>
            </a:r>
            <a:r>
              <a:rPr lang="en-US" dirty="0" err="1"/>
              <a:t>thức</a:t>
            </a:r>
            <a:r>
              <a:rPr lang="en-US" dirty="0"/>
              <a:t> 	</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err="1"/>
              <a:t>LassoLars</a:t>
            </a:r>
            <a:r>
              <a:rPr lang="en-US" dirty="0"/>
              <a:t>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5" name="Picture 4" descr="Diagram&#10;&#10;Description automatically generated">
            <a:extLst>
              <a:ext uri="{FF2B5EF4-FFF2-40B4-BE49-F238E27FC236}">
                <a16:creationId xmlns:a16="http://schemas.microsoft.com/office/drawing/2014/main" id="{33E6E17B-D032-250C-FA94-020479B01636}"/>
              </a:ext>
            </a:extLst>
          </p:cNvPr>
          <p:cNvPicPr>
            <a:picLocks noChangeAspect="1"/>
          </p:cNvPicPr>
          <p:nvPr/>
        </p:nvPicPr>
        <p:blipFill>
          <a:blip r:embed="rId4"/>
          <a:stretch>
            <a:fillRect/>
          </a:stretch>
        </p:blipFill>
        <p:spPr>
          <a:xfrm>
            <a:off x="686415" y="2387600"/>
            <a:ext cx="5552726" cy="1005840"/>
          </a:xfrm>
          <a:prstGeom prst="rect">
            <a:avLst/>
          </a:prstGeom>
        </p:spPr>
      </p:pic>
    </p:spTree>
    <p:extLst>
      <p:ext uri="{BB962C8B-B14F-4D97-AF65-F5344CB8AC3E}">
        <p14:creationId xmlns:p14="http://schemas.microsoft.com/office/powerpoint/2010/main" val="303401547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398604" y="1251838"/>
            <a:ext cx="6698179" cy="1183016"/>
          </a:xfrm>
        </p:spPr>
        <p:txBody>
          <a:bodyPr/>
          <a:lstStyle/>
          <a:p>
            <a:pPr>
              <a:lnSpc>
                <a:spcPct val="150000"/>
              </a:lnSpc>
            </a:pPr>
            <a:r>
              <a:rPr lang="en-US" dirty="0"/>
              <a:t>―	</a:t>
            </a:r>
            <a:r>
              <a:rPr lang="en-US" dirty="0" err="1"/>
              <a:t>Với</a:t>
            </a:r>
            <a:r>
              <a:rPr lang="en-US" dirty="0"/>
              <a:t> </a:t>
            </a:r>
            <a:r>
              <a:rPr lang="en-US" dirty="0" err="1"/>
              <a:t>công</a:t>
            </a:r>
            <a:r>
              <a:rPr lang="en-US" dirty="0"/>
              <a:t> </a:t>
            </a:r>
            <a:r>
              <a:rPr lang="en-US" dirty="0" err="1"/>
              <a:t>thức</a:t>
            </a:r>
            <a:r>
              <a:rPr lang="en-US" dirty="0"/>
              <a:t>:</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err="1"/>
              <a:t>LassoLars</a:t>
            </a:r>
            <a:r>
              <a:rPr lang="en-US" dirty="0"/>
              <a:t>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5" name="Picture 4" descr="Diagram&#10;&#10;Description automatically generated">
            <a:extLst>
              <a:ext uri="{FF2B5EF4-FFF2-40B4-BE49-F238E27FC236}">
                <a16:creationId xmlns:a16="http://schemas.microsoft.com/office/drawing/2014/main" id="{33E6E17B-D032-250C-FA94-020479B01636}"/>
              </a:ext>
            </a:extLst>
          </p:cNvPr>
          <p:cNvPicPr>
            <a:picLocks noChangeAspect="1"/>
          </p:cNvPicPr>
          <p:nvPr/>
        </p:nvPicPr>
        <p:blipFill>
          <a:blip r:embed="rId4"/>
          <a:stretch>
            <a:fillRect/>
          </a:stretch>
        </p:blipFill>
        <p:spPr>
          <a:xfrm>
            <a:off x="686415" y="2387600"/>
            <a:ext cx="5552726" cy="1005840"/>
          </a:xfrm>
          <a:prstGeom prst="rect">
            <a:avLst/>
          </a:prstGeom>
        </p:spPr>
      </p:pic>
    </p:spTree>
    <p:extLst>
      <p:ext uri="{BB962C8B-B14F-4D97-AF65-F5344CB8AC3E}">
        <p14:creationId xmlns:p14="http://schemas.microsoft.com/office/powerpoint/2010/main" val="241925390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398604" y="1251838"/>
            <a:ext cx="6698179" cy="1183016"/>
          </a:xfrm>
        </p:spPr>
        <p:txBody>
          <a:bodyPr/>
          <a:lstStyle/>
          <a:p>
            <a:pPr>
              <a:lnSpc>
                <a:spcPct val="150000"/>
              </a:lnSpc>
            </a:pPr>
            <a:r>
              <a:rPr lang="en-US" dirty="0"/>
              <a:t>―	</a:t>
            </a:r>
            <a:r>
              <a:rPr lang="en-US" dirty="0" err="1"/>
              <a:t>Mô</a:t>
            </a:r>
            <a:r>
              <a:rPr lang="en-US" dirty="0"/>
              <a:t> </a:t>
            </a:r>
            <a:r>
              <a:rPr lang="en-US" dirty="0" err="1"/>
              <a:t>hình</a:t>
            </a:r>
            <a:r>
              <a:rPr lang="en-US" dirty="0"/>
              <a:t> Lasso </a:t>
            </a:r>
            <a:r>
              <a:rPr lang="en-US" dirty="0" err="1"/>
              <a:t>sẽ</a:t>
            </a:r>
            <a:r>
              <a:rPr lang="en-US" dirty="0"/>
              <a:t> </a:t>
            </a:r>
            <a:r>
              <a:rPr lang="en-US" dirty="0" err="1"/>
              <a:t>là</a:t>
            </a:r>
            <a:r>
              <a:rPr lang="en-US" dirty="0"/>
              <a:t>:</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err="1"/>
              <a:t>LassoLars</a:t>
            </a:r>
            <a:r>
              <a:rPr lang="en-US" dirty="0"/>
              <a:t>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6" name="Picture 5" descr="A picture containing diagram&#10;&#10;Description automatically generated">
            <a:extLst>
              <a:ext uri="{FF2B5EF4-FFF2-40B4-BE49-F238E27FC236}">
                <a16:creationId xmlns:a16="http://schemas.microsoft.com/office/drawing/2014/main" id="{B466FC19-F991-8481-598F-E77F2EC5042E}"/>
              </a:ext>
            </a:extLst>
          </p:cNvPr>
          <p:cNvPicPr>
            <a:picLocks noChangeAspect="1"/>
          </p:cNvPicPr>
          <p:nvPr/>
        </p:nvPicPr>
        <p:blipFill>
          <a:blip r:embed="rId4"/>
          <a:stretch>
            <a:fillRect/>
          </a:stretch>
        </p:blipFill>
        <p:spPr>
          <a:xfrm>
            <a:off x="3396892" y="1538338"/>
            <a:ext cx="2863798" cy="3219857"/>
          </a:xfrm>
          <a:prstGeom prst="rect">
            <a:avLst/>
          </a:prstGeom>
          <a:noFill/>
        </p:spPr>
      </p:pic>
    </p:spTree>
    <p:extLst>
      <p:ext uri="{BB962C8B-B14F-4D97-AF65-F5344CB8AC3E}">
        <p14:creationId xmlns:p14="http://schemas.microsoft.com/office/powerpoint/2010/main" val="74794296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398604" y="1251838"/>
            <a:ext cx="6698179" cy="1183016"/>
          </a:xfrm>
        </p:spPr>
        <p:txBody>
          <a:bodyPr/>
          <a:lstStyle/>
          <a:p>
            <a:pPr>
              <a:lnSpc>
                <a:spcPct val="150000"/>
              </a:lnSpc>
            </a:pPr>
            <a:r>
              <a:rPr lang="en-US" dirty="0"/>
              <a:t>―	</a:t>
            </a:r>
            <a:r>
              <a:rPr lang="en-US" dirty="0" err="1"/>
              <a:t>Với</a:t>
            </a:r>
            <a:r>
              <a:rPr lang="en-US" dirty="0"/>
              <a:t> </a:t>
            </a:r>
            <a:r>
              <a:rPr lang="en-US" dirty="0" err="1"/>
              <a:t>công</a:t>
            </a:r>
            <a:r>
              <a:rPr lang="en-US" dirty="0"/>
              <a:t> </a:t>
            </a:r>
            <a:r>
              <a:rPr lang="en-US" dirty="0" err="1"/>
              <a:t>thức</a:t>
            </a:r>
            <a:r>
              <a:rPr lang="en-US" dirty="0"/>
              <a:t>:</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err="1"/>
              <a:t>LassoLars</a:t>
            </a:r>
            <a:r>
              <a:rPr lang="en-US" dirty="0"/>
              <a:t>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7" name="Picture 6" descr="Diagram&#10;&#10;Description automatically generated">
            <a:extLst>
              <a:ext uri="{FF2B5EF4-FFF2-40B4-BE49-F238E27FC236}">
                <a16:creationId xmlns:a16="http://schemas.microsoft.com/office/drawing/2014/main" id="{1D18E4D8-A7B3-D94F-B732-4AA7EC34C361}"/>
              </a:ext>
            </a:extLst>
          </p:cNvPr>
          <p:cNvPicPr>
            <a:picLocks noChangeAspect="1"/>
          </p:cNvPicPr>
          <p:nvPr/>
        </p:nvPicPr>
        <p:blipFill>
          <a:blip r:embed="rId4"/>
          <a:stretch>
            <a:fillRect/>
          </a:stretch>
        </p:blipFill>
        <p:spPr>
          <a:xfrm>
            <a:off x="646932" y="2387599"/>
            <a:ext cx="4841223" cy="951165"/>
          </a:xfrm>
          <a:prstGeom prst="rect">
            <a:avLst/>
          </a:prstGeom>
        </p:spPr>
      </p:pic>
    </p:spTree>
    <p:extLst>
      <p:ext uri="{BB962C8B-B14F-4D97-AF65-F5344CB8AC3E}">
        <p14:creationId xmlns:p14="http://schemas.microsoft.com/office/powerpoint/2010/main" val="183223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398604" y="1251838"/>
            <a:ext cx="6698179" cy="1183016"/>
          </a:xfrm>
        </p:spPr>
        <p:txBody>
          <a:bodyPr/>
          <a:lstStyle/>
          <a:p>
            <a:pPr>
              <a:lnSpc>
                <a:spcPct val="150000"/>
              </a:lnSpc>
            </a:pPr>
            <a:r>
              <a:rPr lang="en-US" dirty="0"/>
              <a:t>―	</a:t>
            </a:r>
            <a:r>
              <a:rPr lang="en-US" dirty="0" err="1"/>
              <a:t>Mô</a:t>
            </a:r>
            <a:r>
              <a:rPr lang="en-US" dirty="0"/>
              <a:t> </a:t>
            </a:r>
            <a:r>
              <a:rPr lang="en-US" dirty="0" err="1"/>
              <a:t>hình</a:t>
            </a:r>
            <a:r>
              <a:rPr lang="en-US" dirty="0"/>
              <a:t> Lasso </a:t>
            </a:r>
            <a:r>
              <a:rPr lang="en-US" dirty="0" err="1"/>
              <a:t>sẽ</a:t>
            </a:r>
            <a:r>
              <a:rPr lang="en-US" dirty="0"/>
              <a:t> </a:t>
            </a:r>
            <a:r>
              <a:rPr lang="en-US" dirty="0" err="1"/>
              <a:t>là</a:t>
            </a:r>
            <a:r>
              <a:rPr lang="en-US" dirty="0"/>
              <a:t>:</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53462" y="965338"/>
            <a:ext cx="4934693" cy="573000"/>
          </a:xfrm>
        </p:spPr>
        <p:txBody>
          <a:bodyPr/>
          <a:lstStyle/>
          <a:p>
            <a:r>
              <a:rPr lang="en-US" dirty="0" err="1"/>
              <a:t>LassoLars</a:t>
            </a:r>
            <a:r>
              <a:rPr lang="en-US" dirty="0"/>
              <a:t> regression</a:t>
            </a:r>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7" name="Picture 6" descr="Diagram&#10;&#10;Description automatically generated">
            <a:extLst>
              <a:ext uri="{FF2B5EF4-FFF2-40B4-BE49-F238E27FC236}">
                <a16:creationId xmlns:a16="http://schemas.microsoft.com/office/drawing/2014/main" id="{393DC202-8CA8-BC32-C6E0-7036F3581545}"/>
              </a:ext>
            </a:extLst>
          </p:cNvPr>
          <p:cNvPicPr>
            <a:picLocks noChangeAspect="1"/>
          </p:cNvPicPr>
          <p:nvPr/>
        </p:nvPicPr>
        <p:blipFill>
          <a:blip r:embed="rId4"/>
          <a:stretch>
            <a:fillRect/>
          </a:stretch>
        </p:blipFill>
        <p:spPr>
          <a:xfrm>
            <a:off x="3548027" y="1538338"/>
            <a:ext cx="2744442" cy="3263949"/>
          </a:xfrm>
          <a:prstGeom prst="rect">
            <a:avLst/>
          </a:prstGeom>
        </p:spPr>
      </p:pic>
    </p:spTree>
    <p:extLst>
      <p:ext uri="{BB962C8B-B14F-4D97-AF65-F5344CB8AC3E}">
        <p14:creationId xmlns:p14="http://schemas.microsoft.com/office/powerpoint/2010/main" val="347484370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5" name="Google Shape;2186;p43">
            <a:extLst>
              <a:ext uri="{FF2B5EF4-FFF2-40B4-BE49-F238E27FC236}">
                <a16:creationId xmlns:a16="http://schemas.microsoft.com/office/drawing/2014/main" id="{A4F4B831-C54C-0C6F-5AAF-00054D20E85B}"/>
              </a:ext>
            </a:extLst>
          </p:cNvPr>
          <p:cNvSpPr txBox="1">
            <a:spLocks/>
          </p:cNvSpPr>
          <p:nvPr/>
        </p:nvSpPr>
        <p:spPr>
          <a:xfrm>
            <a:off x="2646000" y="1539621"/>
            <a:ext cx="3852000" cy="179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5000" dirty="0">
                <a:solidFill>
                  <a:srgbClr val="1C4587"/>
                </a:solidFill>
                <a:latin typeface="Overpass Black" panose="020B0604020202020204" charset="0"/>
              </a:rPr>
              <a:t>03</a:t>
            </a:r>
          </a:p>
        </p:txBody>
      </p:sp>
      <p:sp>
        <p:nvSpPr>
          <p:cNvPr id="6" name="Google Shape;2187;p43">
            <a:extLst>
              <a:ext uri="{FF2B5EF4-FFF2-40B4-BE49-F238E27FC236}">
                <a16:creationId xmlns:a16="http://schemas.microsoft.com/office/drawing/2014/main" id="{675BAB76-7884-50F2-B60D-28268F6884F4}"/>
              </a:ext>
            </a:extLst>
          </p:cNvPr>
          <p:cNvSpPr txBox="1">
            <a:spLocks/>
          </p:cNvSpPr>
          <p:nvPr/>
        </p:nvSpPr>
        <p:spPr>
          <a:xfrm>
            <a:off x="2646000" y="3121757"/>
            <a:ext cx="3852000" cy="79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6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9pPr>
          </a:lstStyle>
          <a:p>
            <a:r>
              <a:rPr lang="en-US" sz="3000" dirty="0" err="1">
                <a:solidFill>
                  <a:srgbClr val="1C4587"/>
                </a:solidFill>
              </a:rPr>
              <a:t>Kết</a:t>
            </a:r>
            <a:r>
              <a:rPr lang="en-US" sz="3000" dirty="0">
                <a:solidFill>
                  <a:srgbClr val="1C4587"/>
                </a:solidFill>
              </a:rPr>
              <a:t> </a:t>
            </a:r>
            <a:r>
              <a:rPr lang="en-US" sz="3000" dirty="0" err="1">
                <a:solidFill>
                  <a:srgbClr val="1C4587"/>
                </a:solidFill>
              </a:rPr>
              <a:t>quả</a:t>
            </a:r>
            <a:r>
              <a:rPr lang="en-US" sz="3000" dirty="0">
                <a:solidFill>
                  <a:srgbClr val="1C4587"/>
                </a:solidFill>
              </a:rPr>
              <a:t> </a:t>
            </a:r>
            <a:r>
              <a:rPr lang="en-US" sz="3000" dirty="0" err="1">
                <a:solidFill>
                  <a:srgbClr val="1C4587"/>
                </a:solidFill>
              </a:rPr>
              <a:t>và</a:t>
            </a:r>
            <a:r>
              <a:rPr lang="en-US" sz="3000" dirty="0">
                <a:solidFill>
                  <a:srgbClr val="1C4587"/>
                </a:solidFill>
              </a:rPr>
              <a:t> </a:t>
            </a:r>
            <a:r>
              <a:rPr lang="en-US" sz="3000" dirty="0" err="1">
                <a:solidFill>
                  <a:srgbClr val="1C4587"/>
                </a:solidFill>
              </a:rPr>
              <a:t>phân</a:t>
            </a:r>
            <a:r>
              <a:rPr lang="en-US" sz="3000" dirty="0">
                <a:solidFill>
                  <a:srgbClr val="1C4587"/>
                </a:solidFill>
              </a:rPr>
              <a:t> </a:t>
            </a:r>
            <a:r>
              <a:rPr lang="en-US" sz="3000" dirty="0" err="1">
                <a:solidFill>
                  <a:srgbClr val="1C4587"/>
                </a:solidFill>
              </a:rPr>
              <a:t>tích</a:t>
            </a:r>
            <a:endParaRPr lang="en-US" sz="3000" dirty="0">
              <a:solidFill>
                <a:srgbClr val="1C4587"/>
              </a:solidFill>
            </a:endParaRPr>
          </a:p>
        </p:txBody>
      </p:sp>
    </p:spTree>
    <p:extLst>
      <p:ext uri="{BB962C8B-B14F-4D97-AF65-F5344CB8AC3E}">
        <p14:creationId xmlns:p14="http://schemas.microsoft.com/office/powerpoint/2010/main" val="350637894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671450" y="2878329"/>
            <a:ext cx="6698179" cy="1166100"/>
          </a:xfrm>
        </p:spPr>
        <p:txBody>
          <a:bodyPr/>
          <a:lstStyle/>
          <a:p>
            <a:pPr>
              <a:lnSpc>
                <a:spcPct val="150000"/>
              </a:lnSpc>
            </a:pPr>
            <a:r>
              <a:rPr lang="en-US" dirty="0"/>
              <a:t>	1. </a:t>
            </a: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a:p>
            <a:pPr>
              <a:lnSpc>
                <a:spcPct val="150000"/>
              </a:lnSpc>
            </a:pPr>
            <a:r>
              <a:rPr lang="en-US" dirty="0"/>
              <a:t>	2. </a:t>
            </a:r>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a:p>
            <a:pPr>
              <a:lnSpc>
                <a:spcPct val="150000"/>
              </a:lnSpc>
            </a:pPr>
            <a:r>
              <a:rPr lang="en-US" dirty="0"/>
              <a:t>	3. </a:t>
            </a:r>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a:p>
            <a:pPr>
              <a:lnSpc>
                <a:spcPct val="150000"/>
              </a:lnSpc>
            </a:pPr>
            <a:r>
              <a:rPr lang="en-US" dirty="0"/>
              <a:t>	4. So </a:t>
            </a:r>
            <a:r>
              <a:rPr lang="en-US" dirty="0" err="1"/>
              <a:t>sánh</a:t>
            </a:r>
            <a:endParaRPr lang="en-US" dirty="0"/>
          </a:p>
          <a:p>
            <a:pPr>
              <a:lnSpc>
                <a:spcPct val="150000"/>
              </a:lnSpc>
            </a:pPr>
            <a:r>
              <a:rPr lang="en-US" dirty="0"/>
              <a:t>	5. </a:t>
            </a:r>
            <a:r>
              <a:rPr lang="en-US" dirty="0" err="1"/>
              <a:t>Kết</a:t>
            </a:r>
            <a:r>
              <a:rPr lang="en-US" dirty="0"/>
              <a:t> </a:t>
            </a:r>
            <a:r>
              <a:rPr lang="en-US" dirty="0" err="1"/>
              <a:t>luận</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671450" y="1875052"/>
            <a:ext cx="4597236" cy="573000"/>
          </a:xfrm>
        </p:spPr>
        <p:txBody>
          <a:bodyPr/>
          <a:lstStyle/>
          <a:p>
            <a:r>
              <a:rPr lang="en-US" dirty="0" err="1"/>
              <a:t>Các</a:t>
            </a:r>
            <a:r>
              <a:rPr lang="en-US" dirty="0"/>
              <a:t> </a:t>
            </a:r>
            <a:r>
              <a:rPr lang="en-US" dirty="0" err="1"/>
              <a:t>bước</a:t>
            </a:r>
            <a:r>
              <a:rPr lang="en-US" dirty="0"/>
              <a:t> </a:t>
            </a:r>
            <a:r>
              <a:rPr lang="en-US" dirty="0" err="1"/>
              <a:t>thực</a:t>
            </a:r>
            <a:r>
              <a:rPr lang="en-US" dirty="0"/>
              <a:t> </a:t>
            </a:r>
            <a:r>
              <a:rPr lang="en-US" dirty="0" err="1"/>
              <a:t>hiện</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73018273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pic>
        <p:nvPicPr>
          <p:cNvPr id="17" name="Google Shape;2145;p40">
            <a:extLst>
              <a:ext uri="{FF2B5EF4-FFF2-40B4-BE49-F238E27FC236}">
                <a16:creationId xmlns:a16="http://schemas.microsoft.com/office/drawing/2014/main" id="{F942A817-9169-6EA4-86C8-27194EC1975C}"/>
              </a:ext>
            </a:extLst>
          </p:cNvPr>
          <p:cNvPicPr preferRelativeResize="0"/>
          <p:nvPr/>
        </p:nvPicPr>
        <p:blipFill>
          <a:blip r:embed="rId3">
            <a:alphaModFix amt="64000"/>
          </a:blip>
          <a:stretch>
            <a:fillRect/>
          </a:stretch>
        </p:blipFill>
        <p:spPr>
          <a:xfrm>
            <a:off x="5062968" y="3209071"/>
            <a:ext cx="842174" cy="708408"/>
          </a:xfrm>
          <a:prstGeom prst="rect">
            <a:avLst/>
          </a:prstGeom>
          <a:noFill/>
          <a:ln>
            <a:noFill/>
          </a:ln>
        </p:spPr>
      </p:pic>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Mục lục</a:t>
            </a:r>
            <a:endParaRPr/>
          </a:p>
        </p:txBody>
      </p:sp>
      <p:pic>
        <p:nvPicPr>
          <p:cNvPr id="2143" name="Google Shape;2143;p40"/>
          <p:cNvPicPr preferRelativeResize="0"/>
          <p:nvPr/>
        </p:nvPicPr>
        <p:blipFill>
          <a:blip r:embed="rId4">
            <a:alphaModFix amt="82000"/>
          </a:blip>
          <a:stretch>
            <a:fillRect/>
          </a:stretch>
        </p:blipFill>
        <p:spPr>
          <a:xfrm>
            <a:off x="1843777" y="3266613"/>
            <a:ext cx="842174" cy="708408"/>
          </a:xfrm>
          <a:prstGeom prst="rect">
            <a:avLst/>
          </a:prstGeom>
          <a:noFill/>
          <a:ln>
            <a:noFill/>
          </a:ln>
        </p:spPr>
      </p:pic>
      <p:pic>
        <p:nvPicPr>
          <p:cNvPr id="2145" name="Google Shape;2145;p40"/>
          <p:cNvPicPr preferRelativeResize="0"/>
          <p:nvPr/>
        </p:nvPicPr>
        <p:blipFill>
          <a:blip r:embed="rId3">
            <a:alphaModFix amt="64000"/>
          </a:blip>
          <a:stretch>
            <a:fillRect/>
          </a:stretch>
        </p:blipFill>
        <p:spPr>
          <a:xfrm>
            <a:off x="2276136" y="1440607"/>
            <a:ext cx="842174" cy="708408"/>
          </a:xfrm>
          <a:prstGeom prst="rect">
            <a:avLst/>
          </a:prstGeom>
          <a:noFill/>
          <a:ln>
            <a:noFill/>
          </a:ln>
        </p:spPr>
      </p:pic>
      <p:pic>
        <p:nvPicPr>
          <p:cNvPr id="2147" name="Google Shape;2147;p40"/>
          <p:cNvPicPr preferRelativeResize="0"/>
          <p:nvPr/>
        </p:nvPicPr>
        <p:blipFill>
          <a:blip r:embed="rId4">
            <a:alphaModFix amt="82000"/>
          </a:blip>
          <a:stretch>
            <a:fillRect/>
          </a:stretch>
        </p:blipFill>
        <p:spPr>
          <a:xfrm>
            <a:off x="5180870" y="1440607"/>
            <a:ext cx="842174" cy="708408"/>
          </a:xfrm>
          <a:prstGeom prst="rect">
            <a:avLst/>
          </a:prstGeom>
          <a:noFill/>
          <a:ln>
            <a:noFill/>
          </a:ln>
        </p:spPr>
      </p:pic>
      <p:sp>
        <p:nvSpPr>
          <p:cNvPr id="2151" name="Google Shape;2151;p40"/>
          <p:cNvSpPr txBox="1">
            <a:spLocks noGrp="1"/>
          </p:cNvSpPr>
          <p:nvPr>
            <p:ph type="title" idx="4"/>
          </p:nvPr>
        </p:nvSpPr>
        <p:spPr>
          <a:xfrm>
            <a:off x="1721134" y="334531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2" name="Google Shape;2152;p40"/>
          <p:cNvSpPr txBox="1">
            <a:spLocks noGrp="1"/>
          </p:cNvSpPr>
          <p:nvPr>
            <p:ph type="title" idx="5"/>
          </p:nvPr>
        </p:nvSpPr>
        <p:spPr>
          <a:xfrm>
            <a:off x="2153493" y="150591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3" name="Google Shape;2153;p40"/>
          <p:cNvSpPr txBox="1">
            <a:spLocks noGrp="1"/>
          </p:cNvSpPr>
          <p:nvPr>
            <p:ph type="title" idx="6"/>
          </p:nvPr>
        </p:nvSpPr>
        <p:spPr>
          <a:xfrm>
            <a:off x="5056667" y="150591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60" name="Google Shape;2160;p40"/>
          <p:cNvSpPr txBox="1">
            <a:spLocks noGrp="1"/>
          </p:cNvSpPr>
          <p:nvPr>
            <p:ph type="ctrTitle" idx="15"/>
          </p:nvPr>
        </p:nvSpPr>
        <p:spPr>
          <a:xfrm>
            <a:off x="2684656" y="3563275"/>
            <a:ext cx="1821000" cy="45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Kết</a:t>
            </a:r>
            <a:r>
              <a:rPr lang="en-US" dirty="0"/>
              <a:t> </a:t>
            </a:r>
            <a:r>
              <a:rPr lang="en-US" dirty="0" err="1"/>
              <a:t>quả</a:t>
            </a:r>
            <a:r>
              <a:rPr lang="en-US" dirty="0"/>
              <a:t> </a:t>
            </a:r>
            <a:r>
              <a:rPr lang="en-US" dirty="0" err="1"/>
              <a:t>và</a:t>
            </a:r>
            <a:r>
              <a:rPr lang="en-US" dirty="0"/>
              <a:t> </a:t>
            </a:r>
            <a:r>
              <a:rPr lang="en-US" dirty="0" err="1"/>
              <a:t>phân</a:t>
            </a:r>
            <a:r>
              <a:rPr lang="en-US" dirty="0"/>
              <a:t> </a:t>
            </a:r>
            <a:r>
              <a:rPr lang="en-US" dirty="0" err="1"/>
              <a:t>tích</a:t>
            </a:r>
            <a:endParaRPr lang="en-US" dirty="0"/>
          </a:p>
        </p:txBody>
      </p:sp>
      <p:sp>
        <p:nvSpPr>
          <p:cNvPr id="2162" name="Google Shape;2162;p40"/>
          <p:cNvSpPr txBox="1">
            <a:spLocks noGrp="1"/>
          </p:cNvSpPr>
          <p:nvPr>
            <p:ph type="ctrTitle" idx="17"/>
          </p:nvPr>
        </p:nvSpPr>
        <p:spPr>
          <a:xfrm>
            <a:off x="3135947" y="1595684"/>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Tổng quan </a:t>
            </a:r>
            <a:endParaRPr/>
          </a:p>
        </p:txBody>
      </p:sp>
      <p:sp>
        <p:nvSpPr>
          <p:cNvPr id="2164" name="Google Shape;2164;p40"/>
          <p:cNvSpPr txBox="1">
            <a:spLocks noGrp="1"/>
          </p:cNvSpPr>
          <p:nvPr>
            <p:ph type="ctrTitle" idx="19"/>
          </p:nvPr>
        </p:nvSpPr>
        <p:spPr>
          <a:xfrm>
            <a:off x="6023044" y="1749142"/>
            <a:ext cx="1735766" cy="43496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Phương</a:t>
            </a:r>
            <a:r>
              <a:rPr lang="en-US" dirty="0"/>
              <a:t> </a:t>
            </a:r>
            <a:r>
              <a:rPr lang="en-US" dirty="0" err="1"/>
              <a:t>pháp</a:t>
            </a:r>
            <a:r>
              <a:rPr lang="en-US" dirty="0"/>
              <a:t> </a:t>
            </a:r>
            <a:r>
              <a:rPr lang="en-US" dirty="0" err="1"/>
              <a:t>nghiên</a:t>
            </a:r>
            <a:r>
              <a:rPr lang="en-US" dirty="0"/>
              <a:t> </a:t>
            </a:r>
            <a:r>
              <a:rPr lang="en-US" dirty="0" err="1"/>
              <a:t>cứu</a:t>
            </a:r>
            <a:endParaRPr dirty="0"/>
          </a:p>
        </p:txBody>
      </p:sp>
      <p:sp>
        <p:nvSpPr>
          <p:cNvPr id="15" name="Google Shape;2152;p40">
            <a:extLst>
              <a:ext uri="{FF2B5EF4-FFF2-40B4-BE49-F238E27FC236}">
                <a16:creationId xmlns:a16="http://schemas.microsoft.com/office/drawing/2014/main" id="{2A9B9A2F-1644-0016-6311-DD096FA8C7A2}"/>
              </a:ext>
            </a:extLst>
          </p:cNvPr>
          <p:cNvSpPr txBox="1">
            <a:spLocks/>
          </p:cNvSpPr>
          <p:nvPr/>
        </p:nvSpPr>
        <p:spPr>
          <a:xfrm>
            <a:off x="4956947" y="3332305"/>
            <a:ext cx="1036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25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04</a:t>
            </a:r>
          </a:p>
        </p:txBody>
      </p:sp>
      <p:sp>
        <p:nvSpPr>
          <p:cNvPr id="16" name="Google Shape;2162;p40">
            <a:extLst>
              <a:ext uri="{FF2B5EF4-FFF2-40B4-BE49-F238E27FC236}">
                <a16:creationId xmlns:a16="http://schemas.microsoft.com/office/drawing/2014/main" id="{975AD987-202C-3505-5CC1-17BD1B7BB871}"/>
              </a:ext>
            </a:extLst>
          </p:cNvPr>
          <p:cNvSpPr txBox="1">
            <a:spLocks/>
          </p:cNvSpPr>
          <p:nvPr/>
        </p:nvSpPr>
        <p:spPr>
          <a:xfrm>
            <a:off x="5968897" y="3429453"/>
            <a:ext cx="1821000" cy="45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1200"/>
              <a:buFont typeface="Overpass Black"/>
              <a:buNone/>
              <a:defRPr sz="1200" b="0" i="0" u="none" strike="noStrike" cap="none">
                <a:solidFill>
                  <a:schemeClr val="dk2"/>
                </a:solidFill>
                <a:latin typeface="Overpass Black"/>
                <a:ea typeface="Overpass Black"/>
                <a:cs typeface="Overpass Black"/>
                <a:sym typeface="Overpass Black"/>
              </a:defRPr>
            </a:lvl9pPr>
          </a:lstStyle>
          <a:p>
            <a:r>
              <a:rPr lang="en-US"/>
              <a:t>Demo</a:t>
            </a:r>
          </a:p>
        </p:txBody>
      </p:sp>
    </p:spTree>
    <p:extLst>
      <p:ext uri="{BB962C8B-B14F-4D97-AF65-F5344CB8AC3E}">
        <p14:creationId xmlns:p14="http://schemas.microsoft.com/office/powerpoint/2010/main" val="350106508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296289" y="2648842"/>
            <a:ext cx="5470271" cy="1223765"/>
          </a:xfrm>
        </p:spPr>
        <p:txBody>
          <a:bodyPr/>
          <a:lstStyle/>
          <a:p>
            <a:pPr algn="ctr">
              <a:lnSpc>
                <a:spcPct val="150000"/>
              </a:lnSpc>
            </a:pPr>
            <a:r>
              <a:rPr lang="en-US" dirty="0"/>
              <a:t>      </a:t>
            </a:r>
            <a:r>
              <a:rPr lang="en-US" dirty="0" err="1"/>
              <a:t>Tiến</a:t>
            </a:r>
            <a:r>
              <a:rPr lang="en-US" dirty="0"/>
              <a:t> </a:t>
            </a:r>
            <a:r>
              <a:rPr lang="en-US" dirty="0" err="1"/>
              <a:t>hành</a:t>
            </a:r>
            <a:r>
              <a:rPr lang="en-US" dirty="0"/>
              <a:t> </a:t>
            </a:r>
            <a:r>
              <a:rPr lang="en-US" dirty="0" err="1"/>
              <a:t>loại</a:t>
            </a:r>
            <a:r>
              <a:rPr lang="en-US" dirty="0"/>
              <a:t> </a:t>
            </a:r>
            <a:r>
              <a:rPr lang="en-US" dirty="0" err="1"/>
              <a:t>bỏ</a:t>
            </a:r>
            <a:r>
              <a:rPr lang="en-US" dirty="0"/>
              <a:t> </a:t>
            </a:r>
            <a:r>
              <a:rPr lang="en-US" dirty="0" err="1"/>
              <a:t>các</a:t>
            </a:r>
            <a:r>
              <a:rPr lang="en-US" dirty="0"/>
              <a:t> </a:t>
            </a:r>
            <a:r>
              <a:rPr lang="en-US" dirty="0" err="1"/>
              <a:t>cột</a:t>
            </a:r>
            <a:r>
              <a:rPr lang="en-US" dirty="0"/>
              <a:t>: </a:t>
            </a:r>
            <a:r>
              <a:rPr lang="en-US" dirty="0" err="1"/>
              <a:t>Nhà</a:t>
            </a:r>
            <a:r>
              <a:rPr lang="en-US" dirty="0"/>
              <a:t>, </a:t>
            </a:r>
            <a:r>
              <a:rPr lang="en-US" dirty="0" err="1"/>
              <a:t>Cần</a:t>
            </a:r>
            <a:r>
              <a:rPr lang="en-US" dirty="0"/>
              <a:t> </a:t>
            </a:r>
            <a:r>
              <a:rPr lang="en-US" dirty="0" err="1"/>
              <a:t>bán</a:t>
            </a:r>
            <a:r>
              <a:rPr lang="en-US" dirty="0"/>
              <a:t>, </a:t>
            </a:r>
            <a:r>
              <a:rPr lang="en-US" dirty="0" err="1"/>
              <a:t>Hà</a:t>
            </a:r>
            <a:r>
              <a:rPr lang="en-US" dirty="0"/>
              <a:t> </a:t>
            </a:r>
            <a:r>
              <a:rPr lang="en-US" dirty="0" err="1"/>
              <a:t>Nội</a:t>
            </a:r>
            <a:r>
              <a:rPr lang="en-US" dirty="0"/>
              <a:t> </a:t>
            </a:r>
            <a:r>
              <a:rPr lang="en-US" dirty="0" err="1"/>
              <a:t>vì</a:t>
            </a:r>
            <a:r>
              <a:rPr lang="en-US" dirty="0"/>
              <a:t> </a:t>
            </a:r>
            <a:r>
              <a:rPr lang="en-US" dirty="0" err="1"/>
              <a:t>không</a:t>
            </a:r>
            <a:r>
              <a:rPr lang="en-US" dirty="0"/>
              <a:t> </a:t>
            </a:r>
            <a:r>
              <a:rPr lang="en-US" dirty="0" err="1"/>
              <a:t>có</a:t>
            </a:r>
            <a:r>
              <a:rPr lang="en-US" dirty="0"/>
              <a:t> ý </a:t>
            </a:r>
            <a:r>
              <a:rPr lang="en-US" dirty="0" err="1"/>
              <a:t>nghĩa</a:t>
            </a:r>
            <a:r>
              <a:rPr lang="en-US" dirty="0"/>
              <a:t> </a:t>
            </a:r>
            <a:r>
              <a:rPr lang="en-US" dirty="0" err="1"/>
              <a:t>trong</a:t>
            </a:r>
            <a:r>
              <a:rPr lang="en-US" dirty="0"/>
              <a:t> </a:t>
            </a:r>
            <a:r>
              <a:rPr lang="en-US" dirty="0" err="1"/>
              <a:t>việc</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extLst>
              <p:ext uri="{D42A27DB-BD31-4B8C-83A1-F6EECF244321}">
                <p14:modId xmlns:p14="http://schemas.microsoft.com/office/powerpoint/2010/main" val="354632868"/>
              </p:ext>
            </p:extLst>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5" name="Picture 4" descr="Graphical user interface, text, application&#10;&#10;Description automatically generated">
            <a:extLst>
              <a:ext uri="{FF2B5EF4-FFF2-40B4-BE49-F238E27FC236}">
                <a16:creationId xmlns:a16="http://schemas.microsoft.com/office/drawing/2014/main" id="{F3DB0A65-C575-7B5D-696B-1D8380174F93}"/>
              </a:ext>
            </a:extLst>
          </p:cNvPr>
          <p:cNvPicPr>
            <a:picLocks noChangeAspect="1"/>
          </p:cNvPicPr>
          <p:nvPr/>
        </p:nvPicPr>
        <p:blipFill>
          <a:blip r:embed="rId4"/>
          <a:stretch>
            <a:fillRect/>
          </a:stretch>
        </p:blipFill>
        <p:spPr>
          <a:xfrm>
            <a:off x="1131570" y="1882775"/>
            <a:ext cx="5219700" cy="873125"/>
          </a:xfrm>
          <a:prstGeom prst="rect">
            <a:avLst/>
          </a:prstGeom>
        </p:spPr>
      </p:pic>
    </p:spTree>
    <p:extLst>
      <p:ext uri="{BB962C8B-B14F-4D97-AF65-F5344CB8AC3E}">
        <p14:creationId xmlns:p14="http://schemas.microsoft.com/office/powerpoint/2010/main" val="3670391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296289" y="2648842"/>
            <a:ext cx="5470271" cy="1223765"/>
          </a:xfrm>
        </p:spPr>
        <p:txBody>
          <a:bodyPr/>
          <a:lstStyle/>
          <a:p>
            <a:pPr algn="ctr">
              <a:lnSpc>
                <a:spcPct val="150000"/>
              </a:lnSpc>
            </a:pPr>
            <a:r>
              <a:rPr lang="en-US" dirty="0" err="1"/>
              <a:t>Loại</a:t>
            </a:r>
            <a:r>
              <a:rPr lang="en-US" dirty="0"/>
              <a:t> </a:t>
            </a:r>
            <a:r>
              <a:rPr lang="en-US" dirty="0" err="1"/>
              <a:t>bỏ</a:t>
            </a:r>
            <a:r>
              <a:rPr lang="en-US" dirty="0"/>
              <a:t> m</a:t>
            </a:r>
            <a:r>
              <a:rPr lang="en-US" baseline="30000" dirty="0"/>
              <a:t>2</a:t>
            </a:r>
            <a:r>
              <a:rPr lang="en-US" dirty="0"/>
              <a:t> </a:t>
            </a:r>
            <a:r>
              <a:rPr lang="en-US" dirty="0" err="1"/>
              <a:t>trong</a:t>
            </a:r>
            <a:r>
              <a:rPr lang="en-US" dirty="0"/>
              <a:t> </a:t>
            </a:r>
            <a:r>
              <a:rPr lang="en-US" dirty="0" err="1"/>
              <a:t>cột</a:t>
            </a:r>
            <a:r>
              <a:rPr lang="en-US" dirty="0"/>
              <a:t> </a:t>
            </a:r>
            <a:r>
              <a:rPr lang="en-US" dirty="0" err="1"/>
              <a:t>Diện</a:t>
            </a:r>
            <a:r>
              <a:rPr lang="en-US" dirty="0"/>
              <a:t> </a:t>
            </a:r>
            <a:r>
              <a:rPr lang="en-US" dirty="0" err="1"/>
              <a:t>tích</a:t>
            </a:r>
            <a:r>
              <a:rPr lang="en-US" dirty="0"/>
              <a:t> </a:t>
            </a:r>
            <a:r>
              <a:rPr lang="en-US" dirty="0" err="1"/>
              <a:t>rồi</a:t>
            </a:r>
            <a:r>
              <a:rPr lang="en-US" dirty="0"/>
              <a:t> </a:t>
            </a:r>
            <a:r>
              <a:rPr lang="en-US" dirty="0" err="1"/>
              <a:t>tiến</a:t>
            </a:r>
            <a:r>
              <a:rPr lang="en-US" dirty="0"/>
              <a:t> </a:t>
            </a:r>
            <a:r>
              <a:rPr lang="en-US" dirty="0" err="1"/>
              <a:t>hành</a:t>
            </a:r>
            <a:r>
              <a:rPr lang="en-US" dirty="0"/>
              <a:t> </a:t>
            </a:r>
            <a:r>
              <a:rPr lang="en-US" dirty="0" err="1"/>
              <a:t>chuyển</a:t>
            </a:r>
            <a:r>
              <a:rPr lang="en-US" dirty="0"/>
              <a:t> </a:t>
            </a:r>
            <a:r>
              <a:rPr lang="en-US" dirty="0" err="1"/>
              <a:t>cột</a:t>
            </a:r>
            <a:r>
              <a:rPr lang="en-US" dirty="0"/>
              <a:t> </a:t>
            </a:r>
            <a:r>
              <a:rPr lang="en-US" dirty="0" err="1"/>
              <a:t>Diện</a:t>
            </a:r>
            <a:r>
              <a:rPr lang="en-US" dirty="0"/>
              <a:t> </a:t>
            </a:r>
            <a:r>
              <a:rPr lang="en-US" dirty="0" err="1"/>
              <a:t>tích</a:t>
            </a:r>
            <a:r>
              <a:rPr lang="en-US" dirty="0"/>
              <a:t> sang </a:t>
            </a:r>
            <a:r>
              <a:rPr lang="en-US" dirty="0" err="1"/>
              <a:t>kiểu</a:t>
            </a:r>
            <a:r>
              <a:rPr lang="en-US" dirty="0"/>
              <a:t> float</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AC4A00A-D758-0F8E-DACD-59F6EBED8EE7}"/>
              </a:ext>
            </a:extLst>
          </p:cNvPr>
          <p:cNvPicPr>
            <a:picLocks noChangeAspect="1"/>
          </p:cNvPicPr>
          <p:nvPr/>
        </p:nvPicPr>
        <p:blipFill>
          <a:blip r:embed="rId4"/>
          <a:stretch>
            <a:fillRect/>
          </a:stretch>
        </p:blipFill>
        <p:spPr>
          <a:xfrm>
            <a:off x="1229077" y="1947545"/>
            <a:ext cx="5339178" cy="638493"/>
          </a:xfrm>
          <a:prstGeom prst="rect">
            <a:avLst/>
          </a:prstGeom>
        </p:spPr>
      </p:pic>
    </p:spTree>
    <p:extLst>
      <p:ext uri="{BB962C8B-B14F-4D97-AF65-F5344CB8AC3E}">
        <p14:creationId xmlns:p14="http://schemas.microsoft.com/office/powerpoint/2010/main" val="17542722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296289" y="2728595"/>
            <a:ext cx="5470271" cy="1223765"/>
          </a:xfrm>
        </p:spPr>
        <p:txBody>
          <a:bodyPr/>
          <a:lstStyle/>
          <a:p>
            <a:pPr algn="ctr">
              <a:lnSpc>
                <a:spcPct val="150000"/>
              </a:lnSpc>
            </a:pPr>
            <a:r>
              <a:rPr lang="en-US" dirty="0" err="1"/>
              <a:t>Tại</a:t>
            </a:r>
            <a:r>
              <a:rPr lang="en-US" dirty="0"/>
              <a:t> </a:t>
            </a:r>
            <a:r>
              <a:rPr lang="en-US" dirty="0" err="1"/>
              <a:t>cột</a:t>
            </a:r>
            <a:r>
              <a:rPr lang="en-US" dirty="0"/>
              <a:t> </a:t>
            </a:r>
            <a:r>
              <a:rPr lang="en-US" dirty="0" err="1"/>
              <a:t>Giá</a:t>
            </a:r>
            <a:r>
              <a:rPr lang="en-US" dirty="0"/>
              <a:t> </a:t>
            </a:r>
            <a:r>
              <a:rPr lang="en-US" dirty="0" err="1"/>
              <a:t>có</a:t>
            </a:r>
            <a:r>
              <a:rPr lang="en-US" dirty="0"/>
              <a:t> </a:t>
            </a:r>
            <a:r>
              <a:rPr lang="en-US" dirty="0" err="1"/>
              <a:t>giá</a:t>
            </a:r>
            <a:r>
              <a:rPr lang="en-US" dirty="0"/>
              <a:t> </a:t>
            </a:r>
            <a:r>
              <a:rPr lang="en-US" dirty="0" err="1"/>
              <a:t>trị</a:t>
            </a:r>
            <a:r>
              <a:rPr lang="en-US" dirty="0"/>
              <a:t> </a:t>
            </a:r>
            <a:r>
              <a:rPr lang="en-US" dirty="0" err="1"/>
              <a:t>bằng</a:t>
            </a:r>
            <a:r>
              <a:rPr lang="en-US" dirty="0"/>
              <a:t> </a:t>
            </a:r>
            <a:r>
              <a:rPr lang="en-US" dirty="0" err="1"/>
              <a:t>dấu</a:t>
            </a:r>
            <a:r>
              <a:rPr lang="en-US" dirty="0"/>
              <a:t> </a:t>
            </a:r>
            <a:r>
              <a:rPr lang="en-US" dirty="0" err="1"/>
              <a:t>phẩy</a:t>
            </a:r>
            <a:r>
              <a:rPr lang="en-US" dirty="0"/>
              <a:t> ta </a:t>
            </a:r>
            <a:r>
              <a:rPr lang="en-US" dirty="0" err="1"/>
              <a:t>thay</a:t>
            </a:r>
            <a:r>
              <a:rPr lang="en-US" dirty="0"/>
              <a:t> </a:t>
            </a:r>
            <a:r>
              <a:rPr lang="en-US" dirty="0" err="1"/>
              <a:t>bằng</a:t>
            </a:r>
            <a:r>
              <a:rPr lang="en-US" dirty="0"/>
              <a:t> </a:t>
            </a:r>
            <a:r>
              <a:rPr lang="en-US" dirty="0" err="1"/>
              <a:t>dấu</a:t>
            </a:r>
            <a:r>
              <a:rPr lang="en-US" dirty="0"/>
              <a:t> </a:t>
            </a:r>
            <a:r>
              <a:rPr lang="en-US" dirty="0" err="1"/>
              <a:t>chấm</a:t>
            </a:r>
            <a:r>
              <a:rPr lang="en-US" dirty="0"/>
              <a:t>, </a:t>
            </a:r>
            <a:r>
              <a:rPr lang="en-US" dirty="0" err="1"/>
              <a:t>tỷ</a:t>
            </a:r>
            <a:r>
              <a:rPr lang="en-US" dirty="0"/>
              <a:t> </a:t>
            </a:r>
            <a:r>
              <a:rPr lang="en-US" dirty="0" err="1"/>
              <a:t>thành</a:t>
            </a:r>
            <a:r>
              <a:rPr lang="en-US" dirty="0"/>
              <a:t> 1000000000 </a:t>
            </a:r>
            <a:r>
              <a:rPr lang="en-US" dirty="0" err="1"/>
              <a:t>và</a:t>
            </a:r>
            <a:r>
              <a:rPr lang="en-US" dirty="0"/>
              <a:t> </a:t>
            </a:r>
            <a:r>
              <a:rPr lang="en-US" dirty="0" err="1"/>
              <a:t>triệu</a:t>
            </a:r>
            <a:r>
              <a:rPr lang="en-US" dirty="0"/>
              <a:t> </a:t>
            </a:r>
            <a:r>
              <a:rPr lang="en-US" dirty="0" err="1"/>
              <a:t>thành</a:t>
            </a:r>
            <a:r>
              <a:rPr lang="en-US" dirty="0"/>
              <a:t> 1000000</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7" name="Picture 6" descr="A picture containing chart&#10;&#10;Description automatically generated">
            <a:extLst>
              <a:ext uri="{FF2B5EF4-FFF2-40B4-BE49-F238E27FC236}">
                <a16:creationId xmlns:a16="http://schemas.microsoft.com/office/drawing/2014/main" id="{B3C744C4-497B-9560-F263-C68D3F624286}"/>
              </a:ext>
            </a:extLst>
          </p:cNvPr>
          <p:cNvPicPr>
            <a:picLocks noChangeAspect="1"/>
          </p:cNvPicPr>
          <p:nvPr/>
        </p:nvPicPr>
        <p:blipFill>
          <a:blip r:embed="rId4"/>
          <a:stretch>
            <a:fillRect/>
          </a:stretch>
        </p:blipFill>
        <p:spPr>
          <a:xfrm>
            <a:off x="1296289" y="2046605"/>
            <a:ext cx="5219700" cy="681990"/>
          </a:xfrm>
          <a:prstGeom prst="rect">
            <a:avLst/>
          </a:prstGeom>
        </p:spPr>
      </p:pic>
    </p:spTree>
    <p:extLst>
      <p:ext uri="{BB962C8B-B14F-4D97-AF65-F5344CB8AC3E}">
        <p14:creationId xmlns:p14="http://schemas.microsoft.com/office/powerpoint/2010/main" val="2804802622"/>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421574" y="2486819"/>
            <a:ext cx="5470271" cy="1223765"/>
          </a:xfrm>
        </p:spPr>
        <p:txBody>
          <a:bodyPr/>
          <a:lstStyle/>
          <a:p>
            <a:pPr algn="ctr">
              <a:lnSpc>
                <a:spcPct val="150000"/>
              </a:lnSpc>
            </a:pPr>
            <a:r>
              <a:rPr lang="en-US" dirty="0" err="1"/>
              <a:t>Thực</a:t>
            </a:r>
            <a:r>
              <a:rPr lang="en-US" dirty="0"/>
              <a:t> </a:t>
            </a:r>
            <a:r>
              <a:rPr lang="en-US" dirty="0" err="1"/>
              <a:t>hiện</a:t>
            </a:r>
            <a:r>
              <a:rPr lang="en-US" dirty="0"/>
              <a:t> </a:t>
            </a:r>
            <a:r>
              <a:rPr lang="en-US" dirty="0" err="1"/>
              <a:t>cắt</a:t>
            </a:r>
            <a:r>
              <a:rPr lang="en-US" dirty="0"/>
              <a:t> </a:t>
            </a:r>
            <a:r>
              <a:rPr lang="en-US" dirty="0" err="1"/>
              <a:t>chuỗi</a:t>
            </a:r>
            <a:r>
              <a:rPr lang="en-US" dirty="0"/>
              <a:t> </a:t>
            </a:r>
            <a:r>
              <a:rPr lang="en-US" dirty="0" err="1"/>
              <a:t>từ</a:t>
            </a:r>
            <a:r>
              <a:rPr lang="en-US" dirty="0"/>
              <a:t> </a:t>
            </a:r>
            <a:r>
              <a:rPr lang="en-US" dirty="0" err="1"/>
              <a:t>cột</a:t>
            </a:r>
            <a:r>
              <a:rPr lang="en-US" dirty="0"/>
              <a:t> </a:t>
            </a:r>
            <a:r>
              <a:rPr lang="en-US" dirty="0" err="1"/>
              <a:t>giá</a:t>
            </a:r>
            <a:r>
              <a:rPr lang="en-US" dirty="0"/>
              <a:t> </a:t>
            </a:r>
            <a:r>
              <a:rPr lang="en-US" dirty="0" err="1"/>
              <a:t>và</a:t>
            </a:r>
            <a:r>
              <a:rPr lang="en-US" dirty="0"/>
              <a:t> </a:t>
            </a:r>
            <a:r>
              <a:rPr lang="en-US" dirty="0" err="1"/>
              <a:t>thay</a:t>
            </a:r>
            <a:r>
              <a:rPr lang="en-US" dirty="0"/>
              <a:t> </a:t>
            </a:r>
            <a:r>
              <a:rPr lang="en-US" dirty="0" err="1"/>
              <a:t>thế</a:t>
            </a:r>
            <a:r>
              <a:rPr lang="en-US" dirty="0"/>
              <a:t> </a:t>
            </a:r>
            <a:r>
              <a:rPr lang="en-US" dirty="0" err="1"/>
              <a:t>những</a:t>
            </a:r>
            <a:r>
              <a:rPr lang="en-US" dirty="0"/>
              <a:t> </a:t>
            </a:r>
            <a:r>
              <a:rPr lang="en-US" dirty="0" err="1"/>
              <a:t>giá</a:t>
            </a:r>
            <a:r>
              <a:rPr lang="en-US" dirty="0"/>
              <a:t> </a:t>
            </a:r>
            <a:r>
              <a:rPr lang="en-US" dirty="0" err="1"/>
              <a:t>trị</a:t>
            </a:r>
            <a:r>
              <a:rPr lang="en-US" dirty="0"/>
              <a:t> </a:t>
            </a:r>
            <a:r>
              <a:rPr lang="en-US" dirty="0" err="1"/>
              <a:t>nhiễu</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6" name="Picture 5" descr="Text&#10;&#10;Description automatically generated">
            <a:extLst>
              <a:ext uri="{FF2B5EF4-FFF2-40B4-BE49-F238E27FC236}">
                <a16:creationId xmlns:a16="http://schemas.microsoft.com/office/drawing/2014/main" id="{289BFADE-3E7B-9433-77C1-239FA5FCD891}"/>
              </a:ext>
            </a:extLst>
          </p:cNvPr>
          <p:cNvPicPr>
            <a:picLocks noChangeAspect="1"/>
          </p:cNvPicPr>
          <p:nvPr/>
        </p:nvPicPr>
        <p:blipFill>
          <a:blip r:embed="rId4"/>
          <a:stretch>
            <a:fillRect/>
          </a:stretch>
        </p:blipFill>
        <p:spPr>
          <a:xfrm>
            <a:off x="1546860" y="1699069"/>
            <a:ext cx="5219700" cy="983615"/>
          </a:xfrm>
          <a:prstGeom prst="rect">
            <a:avLst/>
          </a:prstGeom>
        </p:spPr>
      </p:pic>
    </p:spTree>
    <p:extLst>
      <p:ext uri="{BB962C8B-B14F-4D97-AF65-F5344CB8AC3E}">
        <p14:creationId xmlns:p14="http://schemas.microsoft.com/office/powerpoint/2010/main" val="22011304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421574" y="2486819"/>
            <a:ext cx="5470271" cy="1223765"/>
          </a:xfrm>
        </p:spPr>
        <p:txBody>
          <a:bodyPr/>
          <a:lstStyle/>
          <a:p>
            <a:pPr algn="ctr">
              <a:lnSpc>
                <a:spcPct val="150000"/>
              </a:lnSpc>
            </a:pPr>
            <a:r>
              <a:rPr lang="vi-VN" dirty="0"/>
              <a:t>Chuyển các cột dạng chuỗi sang dạng số để tính độ tương đồng</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7" name="Picture 6" descr="A picture containing text&#10;&#10;Description automatically generated">
            <a:extLst>
              <a:ext uri="{FF2B5EF4-FFF2-40B4-BE49-F238E27FC236}">
                <a16:creationId xmlns:a16="http://schemas.microsoft.com/office/drawing/2014/main" id="{B794F1C2-8403-6034-39EC-F503D1BB4BC3}"/>
              </a:ext>
            </a:extLst>
          </p:cNvPr>
          <p:cNvPicPr>
            <a:picLocks noChangeAspect="1"/>
          </p:cNvPicPr>
          <p:nvPr/>
        </p:nvPicPr>
        <p:blipFill>
          <a:blip r:embed="rId4"/>
          <a:stretch>
            <a:fillRect/>
          </a:stretch>
        </p:blipFill>
        <p:spPr>
          <a:xfrm>
            <a:off x="1672145" y="1793665"/>
            <a:ext cx="5219700" cy="734060"/>
          </a:xfrm>
          <a:prstGeom prst="rect">
            <a:avLst/>
          </a:prstGeom>
        </p:spPr>
      </p:pic>
    </p:spTree>
    <p:extLst>
      <p:ext uri="{BB962C8B-B14F-4D97-AF65-F5344CB8AC3E}">
        <p14:creationId xmlns:p14="http://schemas.microsoft.com/office/powerpoint/2010/main" val="214432962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581594" y="3705874"/>
            <a:ext cx="5470271" cy="1223765"/>
          </a:xfrm>
        </p:spPr>
        <p:txBody>
          <a:bodyPr/>
          <a:lstStyle/>
          <a:p>
            <a:pPr algn="ctr">
              <a:lnSpc>
                <a:spcPct val="150000"/>
              </a:lnSpc>
            </a:pPr>
            <a:r>
              <a:rPr lang="vi-VN" dirty="0"/>
              <a:t>Khảo sát độ tương đồng giữa các cột</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80009" y="833354"/>
            <a:ext cx="4597236" cy="573000"/>
          </a:xfrm>
        </p:spPr>
        <p:txBody>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6" name="Picture 5" descr="Chart, treemap chart&#10;&#10;Description automatically generated">
            <a:extLst>
              <a:ext uri="{FF2B5EF4-FFF2-40B4-BE49-F238E27FC236}">
                <a16:creationId xmlns:a16="http://schemas.microsoft.com/office/drawing/2014/main" id="{D0313A9A-62CA-8881-5DE7-0D8A93E5E2AC}"/>
              </a:ext>
            </a:extLst>
          </p:cNvPr>
          <p:cNvPicPr>
            <a:picLocks noChangeAspect="1"/>
          </p:cNvPicPr>
          <p:nvPr/>
        </p:nvPicPr>
        <p:blipFill>
          <a:blip r:embed="rId4"/>
          <a:stretch>
            <a:fillRect/>
          </a:stretch>
        </p:blipFill>
        <p:spPr>
          <a:xfrm>
            <a:off x="1712594" y="1406354"/>
            <a:ext cx="4772026" cy="2692197"/>
          </a:xfrm>
          <a:prstGeom prst="rect">
            <a:avLst/>
          </a:prstGeom>
        </p:spPr>
      </p:pic>
    </p:spTree>
    <p:extLst>
      <p:ext uri="{BB962C8B-B14F-4D97-AF65-F5344CB8AC3E}">
        <p14:creationId xmlns:p14="http://schemas.microsoft.com/office/powerpoint/2010/main" val="170149875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59063" y="3987959"/>
            <a:ext cx="5470271" cy="1223765"/>
          </a:xfrm>
        </p:spPr>
        <p:txBody>
          <a:bodyPr/>
          <a:lstStyle/>
          <a:p>
            <a:pPr algn="ctr">
              <a:lnSpc>
                <a:spcPct val="150000"/>
              </a:lnSpc>
            </a:pPr>
            <a:r>
              <a:rPr lang="vi-VN" dirty="0"/>
              <a:t>Sử dụng thư viện matplot để trực quan hóa độ tương đồng của các cột và cột giá.</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811900"/>
            <a:ext cx="4597236" cy="573000"/>
          </a:xfrm>
        </p:spPr>
        <p:txBody>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pic>
        <p:nvPicPr>
          <p:cNvPr id="6" name="Picture 5" descr="Chart, histogram&#10;&#10;Description automatically generated">
            <a:extLst>
              <a:ext uri="{FF2B5EF4-FFF2-40B4-BE49-F238E27FC236}">
                <a16:creationId xmlns:a16="http://schemas.microsoft.com/office/drawing/2014/main" id="{8C075CC4-1280-6E38-5ABE-34B94EDA9964}"/>
              </a:ext>
            </a:extLst>
          </p:cNvPr>
          <p:cNvPicPr>
            <a:picLocks noChangeAspect="1"/>
          </p:cNvPicPr>
          <p:nvPr/>
        </p:nvPicPr>
        <p:blipFill>
          <a:blip r:embed="rId4"/>
          <a:stretch>
            <a:fillRect/>
          </a:stretch>
        </p:blipFill>
        <p:spPr>
          <a:xfrm>
            <a:off x="2794272" y="1341747"/>
            <a:ext cx="3199855" cy="2951107"/>
          </a:xfrm>
          <a:prstGeom prst="rect">
            <a:avLst/>
          </a:prstGeom>
        </p:spPr>
      </p:pic>
    </p:spTree>
    <p:extLst>
      <p:ext uri="{BB962C8B-B14F-4D97-AF65-F5344CB8AC3E}">
        <p14:creationId xmlns:p14="http://schemas.microsoft.com/office/powerpoint/2010/main" val="191389294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487260" y="1959867"/>
            <a:ext cx="5470271" cy="1223765"/>
          </a:xfrm>
        </p:spPr>
        <p:txBody>
          <a:bodyPr/>
          <a:lstStyle/>
          <a:p>
            <a:pPr algn="ctr">
              <a:lnSpc>
                <a:spcPct val="150000"/>
              </a:lnSpc>
            </a:pPr>
            <a:r>
              <a:rPr lang="vi-VN" dirty="0"/>
              <a:t>Loại bỏ cột Ngày </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extLst>
              <p:ext uri="{D42A27DB-BD31-4B8C-83A1-F6EECF244321}">
                <p14:modId xmlns:p14="http://schemas.microsoft.com/office/powerpoint/2010/main" val="3100084398"/>
              </p:ext>
            </p:extLst>
          </p:nvPr>
        </p:nvGraphicFramePr>
        <p:xfrm>
          <a:off x="4348480" y="257175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48480" y="2571750"/>
                        <a:ext cx="914400" cy="19843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1BB27F91-4A06-E8BF-64F8-BEE65B843E63}"/>
              </a:ext>
            </a:extLst>
          </p:cNvPr>
          <p:cNvPicPr>
            <a:picLocks noChangeAspect="1"/>
          </p:cNvPicPr>
          <p:nvPr/>
        </p:nvPicPr>
        <p:blipFill>
          <a:blip r:embed="rId4"/>
          <a:stretch>
            <a:fillRect/>
          </a:stretch>
        </p:blipFill>
        <p:spPr>
          <a:xfrm>
            <a:off x="1113774" y="1847619"/>
            <a:ext cx="5843757" cy="573001"/>
          </a:xfrm>
          <a:prstGeom prst="rect">
            <a:avLst/>
          </a:prstGeom>
        </p:spPr>
      </p:pic>
    </p:spTree>
    <p:extLst>
      <p:ext uri="{BB962C8B-B14F-4D97-AF65-F5344CB8AC3E}">
        <p14:creationId xmlns:p14="http://schemas.microsoft.com/office/powerpoint/2010/main" val="334768249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2070544" y="3883385"/>
            <a:ext cx="5470271" cy="1223765"/>
          </a:xfrm>
        </p:spPr>
        <p:txBody>
          <a:bodyPr/>
          <a:lstStyle/>
          <a:p>
            <a:pPr algn="ctr">
              <a:lnSpc>
                <a:spcPct val="150000"/>
              </a:lnSpc>
            </a:pPr>
            <a:r>
              <a:rPr lang="vi-VN" dirty="0"/>
              <a:t>Kiểm tra phần trăm null của mỗi cột</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648232"/>
            <a:ext cx="4597236" cy="573000"/>
          </a:xfrm>
        </p:spPr>
        <p:txBody>
          <a:bodyPr/>
          <a:lstStyle/>
          <a:p>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48480" y="257175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48480" y="2571750"/>
                        <a:ext cx="914400" cy="198438"/>
                      </a:xfrm>
                      <a:prstGeom prst="rect">
                        <a:avLst/>
                      </a:prstGeom>
                    </p:spPr>
                  </p:pic>
                </p:oleObj>
              </mc:Fallback>
            </mc:AlternateContent>
          </a:graphicData>
        </a:graphic>
      </p:graphicFrame>
      <p:pic>
        <p:nvPicPr>
          <p:cNvPr id="7" name="Picture 6" descr="Graphical user interface, text&#10;&#10;Description automatically generated">
            <a:extLst>
              <a:ext uri="{FF2B5EF4-FFF2-40B4-BE49-F238E27FC236}">
                <a16:creationId xmlns:a16="http://schemas.microsoft.com/office/drawing/2014/main" id="{3A0B4C03-3C6B-3263-DEB0-001F328D01C6}"/>
              </a:ext>
            </a:extLst>
          </p:cNvPr>
          <p:cNvPicPr>
            <a:picLocks noChangeAspect="1"/>
          </p:cNvPicPr>
          <p:nvPr/>
        </p:nvPicPr>
        <p:blipFill>
          <a:blip r:embed="rId4"/>
          <a:stretch>
            <a:fillRect/>
          </a:stretch>
        </p:blipFill>
        <p:spPr>
          <a:xfrm>
            <a:off x="2209165" y="1132266"/>
            <a:ext cx="4504526" cy="3030965"/>
          </a:xfrm>
          <a:prstGeom prst="rect">
            <a:avLst/>
          </a:prstGeom>
        </p:spPr>
      </p:pic>
    </p:spTree>
    <p:extLst>
      <p:ext uri="{BB962C8B-B14F-4D97-AF65-F5344CB8AC3E}">
        <p14:creationId xmlns:p14="http://schemas.microsoft.com/office/powerpoint/2010/main" val="406064373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487260" y="1959867"/>
            <a:ext cx="5470271" cy="1223765"/>
          </a:xfrm>
        </p:spPr>
        <p:txBody>
          <a:bodyPr/>
          <a:lstStyle/>
          <a:p>
            <a:pPr algn="ctr">
              <a:lnSpc>
                <a:spcPct val="150000"/>
              </a:lnSpc>
            </a:pPr>
            <a:r>
              <a:rPr lang="vi-VN" dirty="0"/>
              <a:t>Loại bỏ cột </a:t>
            </a:r>
            <a:r>
              <a:rPr lang="en-US" dirty="0"/>
              <a:t>H</a:t>
            </a:r>
            <a:r>
              <a:rPr lang="vi-VN" dirty="0"/>
              <a:t>ướng </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18EBCA4E-3FC5-577A-FEB4-4C12A27B6E94}"/>
              </a:ext>
            </a:extLst>
          </p:cNvPr>
          <p:cNvPicPr>
            <a:picLocks noChangeAspect="1"/>
          </p:cNvPicPr>
          <p:nvPr/>
        </p:nvPicPr>
        <p:blipFill>
          <a:blip r:embed="rId2"/>
          <a:stretch>
            <a:fillRect/>
          </a:stretch>
        </p:blipFill>
        <p:spPr>
          <a:xfrm>
            <a:off x="1487260" y="1661413"/>
            <a:ext cx="5227320" cy="708660"/>
          </a:xfrm>
          <a:prstGeom prst="rect">
            <a:avLst/>
          </a:prstGeom>
        </p:spPr>
      </p:pic>
    </p:spTree>
    <p:extLst>
      <p:ext uri="{BB962C8B-B14F-4D97-AF65-F5344CB8AC3E}">
        <p14:creationId xmlns:p14="http://schemas.microsoft.com/office/powerpoint/2010/main" val="373875086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539621"/>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646000" y="3121757"/>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a:t>
            </a:r>
            <a:endParaRPr/>
          </a:p>
        </p:txBody>
      </p:sp>
    </p:spTree>
    <p:extLst>
      <p:ext uri="{BB962C8B-B14F-4D97-AF65-F5344CB8AC3E}">
        <p14:creationId xmlns:p14="http://schemas.microsoft.com/office/powerpoint/2010/main" val="295913223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487260" y="1959867"/>
            <a:ext cx="5470271" cy="1223765"/>
          </a:xfrm>
        </p:spPr>
        <p:txBody>
          <a:bodyPr/>
          <a:lstStyle/>
          <a:p>
            <a:pPr algn="ctr">
              <a:lnSpc>
                <a:spcPct val="150000"/>
              </a:lnSpc>
            </a:pPr>
            <a:r>
              <a:rPr lang="pt-BR" dirty="0"/>
              <a:t>Loại bỏ giá trị N/A</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pic>
        <p:nvPicPr>
          <p:cNvPr id="5" name="Picture 4" descr="Text&#10;&#10;Description automatically generated with low confidence">
            <a:extLst>
              <a:ext uri="{FF2B5EF4-FFF2-40B4-BE49-F238E27FC236}">
                <a16:creationId xmlns:a16="http://schemas.microsoft.com/office/drawing/2014/main" id="{172C2689-8A30-29F5-8B8F-95DB013D4C57}"/>
              </a:ext>
            </a:extLst>
          </p:cNvPr>
          <p:cNvPicPr>
            <a:picLocks noChangeAspect="1"/>
          </p:cNvPicPr>
          <p:nvPr/>
        </p:nvPicPr>
        <p:blipFill>
          <a:blip r:embed="rId2"/>
          <a:stretch>
            <a:fillRect/>
          </a:stretch>
        </p:blipFill>
        <p:spPr>
          <a:xfrm>
            <a:off x="1438237" y="1622014"/>
            <a:ext cx="5568315" cy="675706"/>
          </a:xfrm>
          <a:prstGeom prst="rect">
            <a:avLst/>
          </a:prstGeom>
        </p:spPr>
      </p:pic>
    </p:spTree>
    <p:extLst>
      <p:ext uri="{BB962C8B-B14F-4D97-AF65-F5344CB8AC3E}">
        <p14:creationId xmlns:p14="http://schemas.microsoft.com/office/powerpoint/2010/main" val="108166254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487258" y="2074167"/>
            <a:ext cx="5470271" cy="1223765"/>
          </a:xfrm>
        </p:spPr>
        <p:txBody>
          <a:bodyPr/>
          <a:lstStyle/>
          <a:p>
            <a:pPr algn="ctr">
              <a:lnSpc>
                <a:spcPct val="150000"/>
              </a:lnSpc>
            </a:pPr>
            <a:r>
              <a:rPr lang="vi-VN" dirty="0"/>
              <a:t>Kiểm tra các nhóm giá trị của cột giấy tờ pháp lý, chúng ta thấy giá trị 1 là giá trị bất thường</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pic>
        <p:nvPicPr>
          <p:cNvPr id="6" name="Picture 5" descr="Graphical user interface, application, Word&#10;&#10;Description automatically generated">
            <a:extLst>
              <a:ext uri="{FF2B5EF4-FFF2-40B4-BE49-F238E27FC236}">
                <a16:creationId xmlns:a16="http://schemas.microsoft.com/office/drawing/2014/main" id="{A39B1986-DEBC-A9C9-6476-DFD732E076F7}"/>
              </a:ext>
            </a:extLst>
          </p:cNvPr>
          <p:cNvPicPr>
            <a:picLocks noChangeAspect="1"/>
          </p:cNvPicPr>
          <p:nvPr/>
        </p:nvPicPr>
        <p:blipFill>
          <a:blip r:embed="rId2"/>
          <a:stretch>
            <a:fillRect/>
          </a:stretch>
        </p:blipFill>
        <p:spPr>
          <a:xfrm>
            <a:off x="1390131" y="1600838"/>
            <a:ext cx="5664527" cy="718058"/>
          </a:xfrm>
          <a:prstGeom prst="rect">
            <a:avLst/>
          </a:prstGeom>
        </p:spPr>
      </p:pic>
    </p:spTree>
    <p:extLst>
      <p:ext uri="{BB962C8B-B14F-4D97-AF65-F5344CB8AC3E}">
        <p14:creationId xmlns:p14="http://schemas.microsoft.com/office/powerpoint/2010/main" val="148738649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487256" y="1942877"/>
            <a:ext cx="5470271" cy="1223765"/>
          </a:xfrm>
        </p:spPr>
        <p:txBody>
          <a:bodyPr/>
          <a:lstStyle/>
          <a:p>
            <a:pPr algn="ctr">
              <a:lnSpc>
                <a:spcPct val="150000"/>
              </a:lnSpc>
            </a:pPr>
            <a:r>
              <a:rPr lang="vi-VN" dirty="0"/>
              <a:t>Loại bỏ các dòng có cột Giấy tờ pháp lý bằng 1</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B9486293-BC01-7AF9-6AF6-4DAB1B8F5E8A}"/>
              </a:ext>
            </a:extLst>
          </p:cNvPr>
          <p:cNvPicPr>
            <a:picLocks noChangeAspect="1"/>
          </p:cNvPicPr>
          <p:nvPr/>
        </p:nvPicPr>
        <p:blipFill>
          <a:blip r:embed="rId2"/>
          <a:stretch>
            <a:fillRect/>
          </a:stretch>
        </p:blipFill>
        <p:spPr>
          <a:xfrm>
            <a:off x="1351890" y="1641859"/>
            <a:ext cx="5741005" cy="602037"/>
          </a:xfrm>
          <a:prstGeom prst="rect">
            <a:avLst/>
          </a:prstGeom>
        </p:spPr>
      </p:pic>
    </p:spTree>
    <p:extLst>
      <p:ext uri="{BB962C8B-B14F-4D97-AF65-F5344CB8AC3E}">
        <p14:creationId xmlns:p14="http://schemas.microsoft.com/office/powerpoint/2010/main" val="164209368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836864" y="2269977"/>
            <a:ext cx="5470271" cy="1223765"/>
          </a:xfrm>
        </p:spPr>
        <p:txBody>
          <a:bodyPr/>
          <a:lstStyle/>
          <a:p>
            <a:pPr algn="ctr">
              <a:lnSpc>
                <a:spcPct val="150000"/>
              </a:lnSpc>
            </a:pPr>
            <a:r>
              <a:rPr lang="vi-VN" dirty="0"/>
              <a:t>Giá nhà ở Hà Nội thường từ $3,000 đến $3,000,000, nên chúng ta sẽ bỏ những giá trị &lt; 60.000.000 và chuyển cột giá sang đơn vị tỷ</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pic>
        <p:nvPicPr>
          <p:cNvPr id="6" name="Picture 5" descr="Text&#10;&#10;Description automatically generated">
            <a:extLst>
              <a:ext uri="{FF2B5EF4-FFF2-40B4-BE49-F238E27FC236}">
                <a16:creationId xmlns:a16="http://schemas.microsoft.com/office/drawing/2014/main" id="{863E9557-3A15-BE9E-CDB8-DEC515B67375}"/>
              </a:ext>
            </a:extLst>
          </p:cNvPr>
          <p:cNvPicPr>
            <a:picLocks noChangeAspect="1"/>
          </p:cNvPicPr>
          <p:nvPr/>
        </p:nvPicPr>
        <p:blipFill>
          <a:blip r:embed="rId2"/>
          <a:stretch>
            <a:fillRect/>
          </a:stretch>
        </p:blipFill>
        <p:spPr>
          <a:xfrm>
            <a:off x="1406225" y="1556512"/>
            <a:ext cx="5632332" cy="752348"/>
          </a:xfrm>
          <a:prstGeom prst="rect">
            <a:avLst/>
          </a:prstGeom>
        </p:spPr>
      </p:pic>
    </p:spTree>
    <p:extLst>
      <p:ext uri="{BB962C8B-B14F-4D97-AF65-F5344CB8AC3E}">
        <p14:creationId xmlns:p14="http://schemas.microsoft.com/office/powerpoint/2010/main" val="32394719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913064" y="2032291"/>
            <a:ext cx="5470271" cy="1223765"/>
          </a:xfrm>
        </p:spPr>
        <p:txBody>
          <a:bodyPr/>
          <a:lstStyle/>
          <a:p>
            <a:pPr algn="ctr">
              <a:lnSpc>
                <a:spcPct val="150000"/>
              </a:lnSpc>
            </a:pPr>
            <a:r>
              <a:rPr lang="vi-VN" dirty="0"/>
              <a:t>Loại bỏ các dòng có Diện tích bé hơn 30 và có Số tầng từ 869 trở lên</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F8F38B33-549C-D0B5-EBF5-98E9BA31912F}"/>
              </a:ext>
            </a:extLst>
          </p:cNvPr>
          <p:cNvPicPr>
            <a:picLocks noChangeAspect="1"/>
          </p:cNvPicPr>
          <p:nvPr/>
        </p:nvPicPr>
        <p:blipFill>
          <a:blip r:embed="rId2"/>
          <a:stretch>
            <a:fillRect/>
          </a:stretch>
        </p:blipFill>
        <p:spPr>
          <a:xfrm>
            <a:off x="2023733" y="1459291"/>
            <a:ext cx="5096533" cy="821383"/>
          </a:xfrm>
          <a:prstGeom prst="rect">
            <a:avLst/>
          </a:prstGeom>
        </p:spPr>
      </p:pic>
    </p:spTree>
    <p:extLst>
      <p:ext uri="{BB962C8B-B14F-4D97-AF65-F5344CB8AC3E}">
        <p14:creationId xmlns:p14="http://schemas.microsoft.com/office/powerpoint/2010/main" val="99765169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935924" y="4158271"/>
            <a:ext cx="5470271" cy="1223765"/>
          </a:xfrm>
        </p:spPr>
        <p:txBody>
          <a:bodyPr/>
          <a:lstStyle/>
          <a:p>
            <a:pPr algn="ctr">
              <a:lnSpc>
                <a:spcPct val="150000"/>
              </a:lnSpc>
            </a:pPr>
            <a:r>
              <a:rPr lang="vi-VN" dirty="0"/>
              <a:t>Tạo từ điển ánh xạ</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80009" y="70157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6" name="Picture 5" descr="Text, letter&#10;&#10;Description automatically generated">
            <a:extLst>
              <a:ext uri="{FF2B5EF4-FFF2-40B4-BE49-F238E27FC236}">
                <a16:creationId xmlns:a16="http://schemas.microsoft.com/office/drawing/2014/main" id="{3ADDEEB9-EA45-4DCF-2055-1EB447C40C97}"/>
              </a:ext>
            </a:extLst>
          </p:cNvPr>
          <p:cNvPicPr>
            <a:picLocks noChangeAspect="1"/>
          </p:cNvPicPr>
          <p:nvPr/>
        </p:nvPicPr>
        <p:blipFill>
          <a:blip r:embed="rId2"/>
          <a:stretch>
            <a:fillRect/>
          </a:stretch>
        </p:blipFill>
        <p:spPr>
          <a:xfrm>
            <a:off x="2179767" y="1166886"/>
            <a:ext cx="4618726" cy="3474720"/>
          </a:xfrm>
          <a:prstGeom prst="rect">
            <a:avLst/>
          </a:prstGeom>
        </p:spPr>
      </p:pic>
    </p:spTree>
    <p:extLst>
      <p:ext uri="{BB962C8B-B14F-4D97-AF65-F5344CB8AC3E}">
        <p14:creationId xmlns:p14="http://schemas.microsoft.com/office/powerpoint/2010/main" val="3392856283"/>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595974" y="2894372"/>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Tách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thành</a:t>
            </a:r>
            <a:r>
              <a:rPr lang="en-US" sz="1800" dirty="0">
                <a:effectLst/>
                <a:latin typeface="Times New Roman" panose="02020603050405020304" pitchFamily="18" charset="0"/>
                <a:ea typeface="Calibri" panose="020F0502020204030204" pitchFamily="34" charset="0"/>
              </a:rPr>
              <a:t> 2 </a:t>
            </a:r>
            <a:r>
              <a:rPr lang="en-US" sz="1800" dirty="0" err="1">
                <a:effectLst/>
                <a:latin typeface="Times New Roman" panose="02020603050405020304" pitchFamily="18" charset="0"/>
                <a:ea typeface="Calibri" panose="020F0502020204030204" pitchFamily="34" charset="0"/>
              </a:rPr>
              <a:t>loại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Cột</a:t>
            </a:r>
            <a:r>
              <a:rPr lang="en-US" sz="1800" dirty="0">
                <a:effectLst/>
                <a:latin typeface="Times New Roman" panose="02020603050405020304" pitchFamily="18" charset="0"/>
                <a:ea typeface="Calibri" panose="020F0502020204030204" pitchFamily="34" charset="0"/>
              </a:rPr>
              <a:t> x </a:t>
            </a:r>
            <a:r>
              <a:rPr lang="en-US" sz="1800" dirty="0" err="1">
                <a:effectLst/>
                <a:latin typeface="Times New Roman" panose="02020603050405020304" pitchFamily="18" charset="0"/>
                <a:ea typeface="Calibri" panose="020F0502020204030204" pitchFamily="34" charset="0"/>
              </a:rPr>
              <a:t>chứa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quyết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cột</a:t>
            </a:r>
            <a:r>
              <a:rPr lang="en-US" sz="1800" dirty="0">
                <a:effectLst/>
                <a:latin typeface="Times New Roman" panose="02020603050405020304" pitchFamily="18" charset="0"/>
                <a:ea typeface="Calibri" panose="020F0502020204030204" pitchFamily="34" charset="0"/>
              </a:rPr>
              <a:t> y </a:t>
            </a:r>
            <a:r>
              <a:rPr lang="en-US" sz="1800" dirty="0" err="1">
                <a:effectLst/>
                <a:latin typeface="Times New Roman" panose="02020603050405020304" pitchFamily="18" charset="0"/>
                <a:ea typeface="Calibri" panose="020F0502020204030204" pitchFamily="34" charset="0"/>
              </a:rPr>
              <a:t>chứa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sau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tách</a:t>
            </a:r>
            <a:r>
              <a:rPr lang="en-US" sz="1800" dirty="0">
                <a:effectLst/>
                <a:latin typeface="Times New Roman" panose="02020603050405020304" pitchFamily="18" charset="0"/>
                <a:ea typeface="Calibri" panose="020F0502020204030204" pitchFamily="34" charset="0"/>
              </a:rPr>
              <a:t> 30%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kiểm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70%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tập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luyện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random_state</a:t>
            </a:r>
            <a:r>
              <a:rPr lang="en-US" sz="1800" dirty="0">
                <a:effectLst/>
                <a:latin typeface="Times New Roman" panose="02020603050405020304" pitchFamily="18" charset="0"/>
                <a:ea typeface="Calibri" panose="020F0502020204030204" pitchFamily="34" charset="0"/>
              </a:rPr>
              <a:t> = 42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6" name="Picture 5">
            <a:extLst>
              <a:ext uri="{FF2B5EF4-FFF2-40B4-BE49-F238E27FC236}">
                <a16:creationId xmlns:a16="http://schemas.microsoft.com/office/drawing/2014/main" id="{8BB1155A-EEE7-DEC6-4BAA-1973F81BD676}"/>
              </a:ext>
            </a:extLst>
          </p:cNvPr>
          <p:cNvPicPr>
            <a:picLocks noChangeAspect="1"/>
          </p:cNvPicPr>
          <p:nvPr/>
        </p:nvPicPr>
        <p:blipFill>
          <a:blip r:embed="rId2"/>
          <a:stretch>
            <a:fillRect/>
          </a:stretch>
        </p:blipFill>
        <p:spPr>
          <a:xfrm>
            <a:off x="937136" y="1745281"/>
            <a:ext cx="6294271" cy="503848"/>
          </a:xfrm>
          <a:prstGeom prst="rect">
            <a:avLst/>
          </a:prstGeom>
        </p:spPr>
      </p:pic>
    </p:spTree>
    <p:extLst>
      <p:ext uri="{BB962C8B-B14F-4D97-AF65-F5344CB8AC3E}">
        <p14:creationId xmlns:p14="http://schemas.microsoft.com/office/powerpoint/2010/main" val="334742429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836864" y="2752725"/>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Chạy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SVR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kernel=‘</a:t>
            </a:r>
            <a:r>
              <a:rPr lang="en-US" sz="1800" dirty="0" err="1">
                <a:effectLst/>
                <a:latin typeface="Times New Roman" panose="02020603050405020304" pitchFamily="18" charset="0"/>
                <a:ea typeface="Calibri" panose="020F0502020204030204" pitchFamily="34" charset="0"/>
              </a:rPr>
              <a:t>rbf</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hàm</a:t>
            </a:r>
            <a:r>
              <a:rPr lang="en-US" sz="1800" dirty="0">
                <a:effectLst/>
                <a:latin typeface="Times New Roman" panose="02020603050405020304" pitchFamily="18" charset="0"/>
                <a:ea typeface="Calibri" panose="020F0502020204030204" pitchFamily="34" charset="0"/>
              </a:rPr>
              <a:t> kernel Radial basis function kernel</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892B4149-66D5-D22F-3D7D-2FEAF8E790A9}"/>
              </a:ext>
            </a:extLst>
          </p:cNvPr>
          <p:cNvPicPr>
            <a:picLocks noChangeAspect="1"/>
          </p:cNvPicPr>
          <p:nvPr/>
        </p:nvPicPr>
        <p:blipFill>
          <a:blip r:embed="rId2"/>
          <a:stretch>
            <a:fillRect/>
          </a:stretch>
        </p:blipFill>
        <p:spPr>
          <a:xfrm>
            <a:off x="1975208" y="1476375"/>
            <a:ext cx="4352925" cy="1276350"/>
          </a:xfrm>
          <a:prstGeom prst="rect">
            <a:avLst/>
          </a:prstGeom>
        </p:spPr>
      </p:pic>
    </p:spTree>
    <p:extLst>
      <p:ext uri="{BB962C8B-B14F-4D97-AF65-F5344CB8AC3E}">
        <p14:creationId xmlns:p14="http://schemas.microsoft.com/office/powerpoint/2010/main" val="323938133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3" y="2380745"/>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RMSE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SVR</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428CE098-E9BB-AD06-7F1A-8BDCF3F8E7C6}"/>
              </a:ext>
            </a:extLst>
          </p:cNvPr>
          <p:cNvPicPr>
            <a:picLocks noChangeAspect="1"/>
          </p:cNvPicPr>
          <p:nvPr/>
        </p:nvPicPr>
        <p:blipFill>
          <a:blip r:embed="rId2"/>
          <a:stretch>
            <a:fillRect/>
          </a:stretch>
        </p:blipFill>
        <p:spPr>
          <a:xfrm>
            <a:off x="1748299" y="1796415"/>
            <a:ext cx="5219700" cy="956310"/>
          </a:xfrm>
          <a:prstGeom prst="rect">
            <a:avLst/>
          </a:prstGeom>
        </p:spPr>
      </p:pic>
    </p:spTree>
    <p:extLst>
      <p:ext uri="{BB962C8B-B14F-4D97-AF65-F5344CB8AC3E}">
        <p14:creationId xmlns:p14="http://schemas.microsoft.com/office/powerpoint/2010/main" val="342850427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3" y="2380745"/>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R square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SVR</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0AF8CB0E-A256-0488-086C-ED202D5EA0A0}"/>
              </a:ext>
            </a:extLst>
          </p:cNvPr>
          <p:cNvPicPr>
            <a:picLocks noChangeAspect="1"/>
          </p:cNvPicPr>
          <p:nvPr/>
        </p:nvPicPr>
        <p:blipFill>
          <a:blip r:embed="rId2"/>
          <a:stretch>
            <a:fillRect/>
          </a:stretch>
        </p:blipFill>
        <p:spPr>
          <a:xfrm>
            <a:off x="1843548" y="1556512"/>
            <a:ext cx="5029200" cy="1171575"/>
          </a:xfrm>
          <a:prstGeom prst="rect">
            <a:avLst/>
          </a:prstGeom>
        </p:spPr>
      </p:pic>
    </p:spTree>
    <p:extLst>
      <p:ext uri="{BB962C8B-B14F-4D97-AF65-F5344CB8AC3E}">
        <p14:creationId xmlns:p14="http://schemas.microsoft.com/office/powerpoint/2010/main" val="322358612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671450" y="2555700"/>
            <a:ext cx="6537070" cy="116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Ông bà ta có câu: “An cư thì lạc nghiệp”. Việc có cho mình một ngôi nhà để sinh sống sẽ giúp ta tập trung hơn trong việc phát triển sự nghiệp, gia đình. Nhưng không hẳn ai cũng có chuyên môn trong việc định giá nhà, hoặc công việc bận rộn khiến người ta không có thời gian để xem từng nhà. Ứng dụng dự đoán giá nhà sinh ra để giúp người dùng thực hiện những việc đó.</a:t>
            </a:r>
            <a:endParaRPr lang="en-US" dirty="0"/>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671450" y="1875052"/>
            <a:ext cx="329857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Lí do chọn đề tài</a:t>
            </a:r>
            <a:endParaRPr/>
          </a:p>
        </p:txBody>
      </p:sp>
    </p:spTree>
    <p:extLst>
      <p:ext uri="{BB962C8B-B14F-4D97-AF65-F5344CB8AC3E}">
        <p14:creationId xmlns:p14="http://schemas.microsoft.com/office/powerpoint/2010/main" val="3233895849"/>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3" y="2380745"/>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Chạy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DTR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random_state</a:t>
            </a:r>
            <a:r>
              <a:rPr lang="en-US" sz="1800" dirty="0">
                <a:effectLst/>
                <a:latin typeface="Times New Roman" panose="02020603050405020304" pitchFamily="18" charset="0"/>
                <a:ea typeface="Calibri" panose="020F0502020204030204" pitchFamily="34" charset="0"/>
              </a:rPr>
              <a:t> = 0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mỗi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nhau</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7C08C922-43F9-D2D0-CCC0-940F1827C1DF}"/>
              </a:ext>
            </a:extLst>
          </p:cNvPr>
          <p:cNvPicPr>
            <a:picLocks noChangeAspect="1"/>
          </p:cNvPicPr>
          <p:nvPr/>
        </p:nvPicPr>
        <p:blipFill>
          <a:blip r:embed="rId2"/>
          <a:stretch>
            <a:fillRect/>
          </a:stretch>
        </p:blipFill>
        <p:spPr>
          <a:xfrm>
            <a:off x="1748298" y="1556512"/>
            <a:ext cx="5219700" cy="1087755"/>
          </a:xfrm>
          <a:prstGeom prst="rect">
            <a:avLst/>
          </a:prstGeom>
        </p:spPr>
      </p:pic>
    </p:spTree>
    <p:extLst>
      <p:ext uri="{BB962C8B-B14F-4D97-AF65-F5344CB8AC3E}">
        <p14:creationId xmlns:p14="http://schemas.microsoft.com/office/powerpoint/2010/main" val="912013370"/>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3" y="2225887"/>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RMSE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DTR</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5" name="Picture 4" descr="Graphical user interface, application, Word&#10;&#10;Description automatically generated">
            <a:extLst>
              <a:ext uri="{FF2B5EF4-FFF2-40B4-BE49-F238E27FC236}">
                <a16:creationId xmlns:a16="http://schemas.microsoft.com/office/drawing/2014/main" id="{DB039A59-C188-18FA-6B32-09F2462213D7}"/>
              </a:ext>
            </a:extLst>
          </p:cNvPr>
          <p:cNvPicPr>
            <a:picLocks noChangeAspect="1"/>
          </p:cNvPicPr>
          <p:nvPr/>
        </p:nvPicPr>
        <p:blipFill>
          <a:blip r:embed="rId2"/>
          <a:stretch>
            <a:fillRect/>
          </a:stretch>
        </p:blipFill>
        <p:spPr>
          <a:xfrm>
            <a:off x="1873584" y="1666240"/>
            <a:ext cx="5219700" cy="905510"/>
          </a:xfrm>
          <a:prstGeom prst="rect">
            <a:avLst/>
          </a:prstGeom>
        </p:spPr>
      </p:pic>
    </p:spTree>
    <p:extLst>
      <p:ext uri="{BB962C8B-B14F-4D97-AF65-F5344CB8AC3E}">
        <p14:creationId xmlns:p14="http://schemas.microsoft.com/office/powerpoint/2010/main" val="178609103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3" y="2225887"/>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R square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DTR</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8" name="Picture 7" descr="Graphical user interface, text, application&#10;&#10;Description automatically generated">
            <a:extLst>
              <a:ext uri="{FF2B5EF4-FFF2-40B4-BE49-F238E27FC236}">
                <a16:creationId xmlns:a16="http://schemas.microsoft.com/office/drawing/2014/main" id="{ACFF97C1-4862-BD54-363A-06EE40B0534C}"/>
              </a:ext>
            </a:extLst>
          </p:cNvPr>
          <p:cNvPicPr>
            <a:picLocks noChangeAspect="1"/>
          </p:cNvPicPr>
          <p:nvPr/>
        </p:nvPicPr>
        <p:blipFill>
          <a:blip r:embed="rId2"/>
          <a:stretch>
            <a:fillRect/>
          </a:stretch>
        </p:blipFill>
        <p:spPr>
          <a:xfrm>
            <a:off x="2124075" y="1476375"/>
            <a:ext cx="4895850" cy="1095375"/>
          </a:xfrm>
          <a:prstGeom prst="rect">
            <a:avLst/>
          </a:prstGeom>
        </p:spPr>
      </p:pic>
    </p:spTree>
    <p:extLst>
      <p:ext uri="{BB962C8B-B14F-4D97-AF65-F5344CB8AC3E}">
        <p14:creationId xmlns:p14="http://schemas.microsoft.com/office/powerpoint/2010/main" val="149570130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3" y="2050347"/>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Chạy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LCV </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5" name="Picture 4" descr="Text&#10;&#10;Description automatically generated with low confidence">
            <a:extLst>
              <a:ext uri="{FF2B5EF4-FFF2-40B4-BE49-F238E27FC236}">
                <a16:creationId xmlns:a16="http://schemas.microsoft.com/office/drawing/2014/main" id="{7C162A56-FE28-2580-6EDE-FE722E365E9B}"/>
              </a:ext>
            </a:extLst>
          </p:cNvPr>
          <p:cNvPicPr>
            <a:picLocks noChangeAspect="1"/>
          </p:cNvPicPr>
          <p:nvPr/>
        </p:nvPicPr>
        <p:blipFill>
          <a:blip r:embed="rId2"/>
          <a:stretch>
            <a:fillRect/>
          </a:stretch>
        </p:blipFill>
        <p:spPr>
          <a:xfrm>
            <a:off x="1623013" y="1681960"/>
            <a:ext cx="5470904" cy="736775"/>
          </a:xfrm>
          <a:prstGeom prst="rect">
            <a:avLst/>
          </a:prstGeom>
        </p:spPr>
      </p:pic>
    </p:spTree>
    <p:extLst>
      <p:ext uri="{BB962C8B-B14F-4D97-AF65-F5344CB8AC3E}">
        <p14:creationId xmlns:p14="http://schemas.microsoft.com/office/powerpoint/2010/main" val="358013756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3" y="2050347"/>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RMSE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LCV</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E1913BD0-FDE1-FA13-7A8E-FB6E08162538}"/>
              </a:ext>
            </a:extLst>
          </p:cNvPr>
          <p:cNvPicPr>
            <a:picLocks noChangeAspect="1"/>
          </p:cNvPicPr>
          <p:nvPr/>
        </p:nvPicPr>
        <p:blipFill>
          <a:blip r:embed="rId2"/>
          <a:stretch>
            <a:fillRect/>
          </a:stretch>
        </p:blipFill>
        <p:spPr>
          <a:xfrm>
            <a:off x="1962150" y="1556512"/>
            <a:ext cx="5219700" cy="875665"/>
          </a:xfrm>
          <a:prstGeom prst="rect">
            <a:avLst/>
          </a:prstGeom>
        </p:spPr>
      </p:pic>
    </p:spTree>
    <p:extLst>
      <p:ext uri="{BB962C8B-B14F-4D97-AF65-F5344CB8AC3E}">
        <p14:creationId xmlns:p14="http://schemas.microsoft.com/office/powerpoint/2010/main" val="1260814135"/>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2" y="2175708"/>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R square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LCV</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5" name="Picture 4" descr="Graphical user interface, text&#10;&#10;Description automatically generated">
            <a:extLst>
              <a:ext uri="{FF2B5EF4-FFF2-40B4-BE49-F238E27FC236}">
                <a16:creationId xmlns:a16="http://schemas.microsoft.com/office/drawing/2014/main" id="{3DBB6330-52D2-336C-23D5-15707614ECF4}"/>
              </a:ext>
            </a:extLst>
          </p:cNvPr>
          <p:cNvPicPr>
            <a:picLocks noChangeAspect="1"/>
          </p:cNvPicPr>
          <p:nvPr/>
        </p:nvPicPr>
        <p:blipFill>
          <a:blip r:embed="rId2"/>
          <a:stretch>
            <a:fillRect/>
          </a:stretch>
        </p:blipFill>
        <p:spPr>
          <a:xfrm>
            <a:off x="1824498" y="1400175"/>
            <a:ext cx="5067300" cy="1171575"/>
          </a:xfrm>
          <a:prstGeom prst="rect">
            <a:avLst/>
          </a:prstGeom>
        </p:spPr>
      </p:pic>
    </p:spTree>
    <p:extLst>
      <p:ext uri="{BB962C8B-B14F-4D97-AF65-F5344CB8AC3E}">
        <p14:creationId xmlns:p14="http://schemas.microsoft.com/office/powerpoint/2010/main" val="3908703010"/>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2" y="2175708"/>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Chạy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Ridge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alpha = 1.0</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739F8AD2-FDE8-A00D-FD2D-F9E31156CC16}"/>
              </a:ext>
            </a:extLst>
          </p:cNvPr>
          <p:cNvPicPr>
            <a:picLocks noChangeAspect="1"/>
          </p:cNvPicPr>
          <p:nvPr/>
        </p:nvPicPr>
        <p:blipFill>
          <a:blip r:embed="rId2"/>
          <a:stretch>
            <a:fillRect/>
          </a:stretch>
        </p:blipFill>
        <p:spPr>
          <a:xfrm>
            <a:off x="2519822" y="1485900"/>
            <a:ext cx="3676650" cy="1085850"/>
          </a:xfrm>
          <a:prstGeom prst="rect">
            <a:avLst/>
          </a:prstGeom>
        </p:spPr>
      </p:pic>
    </p:spTree>
    <p:extLst>
      <p:ext uri="{BB962C8B-B14F-4D97-AF65-F5344CB8AC3E}">
        <p14:creationId xmlns:p14="http://schemas.microsoft.com/office/powerpoint/2010/main" val="3504071026"/>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2" y="2175708"/>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RMSE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Ridge</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4DDF6854-B034-BDDC-DFC8-67FFF2E7BA61}"/>
              </a:ext>
            </a:extLst>
          </p:cNvPr>
          <p:cNvPicPr>
            <a:picLocks noChangeAspect="1"/>
          </p:cNvPicPr>
          <p:nvPr/>
        </p:nvPicPr>
        <p:blipFill>
          <a:blip r:embed="rId2"/>
          <a:stretch>
            <a:fillRect/>
          </a:stretch>
        </p:blipFill>
        <p:spPr>
          <a:xfrm>
            <a:off x="1748297" y="1627883"/>
            <a:ext cx="5219700" cy="855345"/>
          </a:xfrm>
          <a:prstGeom prst="rect">
            <a:avLst/>
          </a:prstGeom>
        </p:spPr>
      </p:pic>
    </p:spTree>
    <p:extLst>
      <p:ext uri="{BB962C8B-B14F-4D97-AF65-F5344CB8AC3E}">
        <p14:creationId xmlns:p14="http://schemas.microsoft.com/office/powerpoint/2010/main" val="3290910480"/>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1623012" y="2175708"/>
            <a:ext cx="5470271" cy="1223765"/>
          </a:xfrm>
        </p:spPr>
        <p:txBody>
          <a:bodyPr/>
          <a:lstStyle/>
          <a:p>
            <a:pPr algn="ctr">
              <a:lnSpc>
                <a:spcPct val="150000"/>
              </a:lnSpc>
            </a:pP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R square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r>
              <a:rPr lang="en-US" sz="1800" dirty="0">
                <a:effectLst/>
                <a:latin typeface="Times New Roman" panose="02020603050405020304" pitchFamily="18" charset="0"/>
                <a:ea typeface="Calibri" panose="020F0502020204030204" pitchFamily="34" charset="0"/>
              </a:rPr>
              <a:t> Ridge</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564769" y="983512"/>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AF47B1E8-AE78-039C-A14B-4F7627452E20}"/>
              </a:ext>
            </a:extLst>
          </p:cNvPr>
          <p:cNvPicPr>
            <a:picLocks noChangeAspect="1"/>
          </p:cNvPicPr>
          <p:nvPr/>
        </p:nvPicPr>
        <p:blipFill>
          <a:blip r:embed="rId2"/>
          <a:stretch>
            <a:fillRect/>
          </a:stretch>
        </p:blipFill>
        <p:spPr>
          <a:xfrm>
            <a:off x="2000250" y="1600200"/>
            <a:ext cx="5143500" cy="971550"/>
          </a:xfrm>
          <a:prstGeom prst="rect">
            <a:avLst/>
          </a:prstGeom>
        </p:spPr>
      </p:pic>
    </p:spTree>
    <p:extLst>
      <p:ext uri="{BB962C8B-B14F-4D97-AF65-F5344CB8AC3E}">
        <p14:creationId xmlns:p14="http://schemas.microsoft.com/office/powerpoint/2010/main" val="2712335527"/>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3970357" y="2175710"/>
            <a:ext cx="2454848" cy="1371278"/>
          </a:xfrm>
        </p:spPr>
        <p:txBody>
          <a:bodyPr/>
          <a:lstStyle/>
          <a:p>
            <a:pPr>
              <a:lnSpc>
                <a:spcPct val="150000"/>
              </a:lnSpc>
            </a:pPr>
            <a:r>
              <a:rPr lang="en-US" sz="1800" dirty="0">
                <a:effectLst/>
                <a:latin typeface="Times New Roman" panose="02020603050405020304" pitchFamily="18" charset="0"/>
                <a:ea typeface="Calibri" panose="020F0502020204030204" pitchFamily="34" charset="0"/>
              </a:rPr>
              <a:t>So </a:t>
            </a:r>
            <a:r>
              <a:rPr lang="en-US" sz="1800" dirty="0" err="1">
                <a:effectLst/>
                <a:latin typeface="Times New Roman" panose="02020603050405020304" pitchFamily="18" charset="0"/>
                <a:ea typeface="Calibri" panose="020F0502020204030204" pitchFamily="34" charset="0"/>
              </a:rPr>
              <a:t>sánh</a:t>
            </a:r>
            <a:r>
              <a:rPr lang="en-US" sz="1800" dirty="0">
                <a:effectLst/>
                <a:latin typeface="Times New Roman" panose="02020603050405020304" pitchFamily="18" charset="0"/>
                <a:ea typeface="Calibri" panose="020F0502020204030204" pitchFamily="34" charset="0"/>
              </a:rPr>
              <a:t> RMSE </a:t>
            </a:r>
            <a:r>
              <a:rPr lang="en-US" sz="1800" dirty="0" err="1">
                <a:effectLst/>
                <a:latin typeface="Times New Roman" panose="02020603050405020304" pitchFamily="18" charset="0"/>
                <a:ea typeface="Calibri" panose="020F0502020204030204" pitchFamily="34" charset="0"/>
              </a:rPr>
              <a:t>giữa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402536" y="496815"/>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5" name="Picture 4" descr="Chart, bar chart&#10;&#10;Description automatically generated">
            <a:extLst>
              <a:ext uri="{FF2B5EF4-FFF2-40B4-BE49-F238E27FC236}">
                <a16:creationId xmlns:a16="http://schemas.microsoft.com/office/drawing/2014/main" id="{BB81A0C9-08F8-5B21-D755-E3F530FAF0D6}"/>
              </a:ext>
            </a:extLst>
          </p:cNvPr>
          <p:cNvPicPr>
            <a:picLocks noChangeAspect="1"/>
          </p:cNvPicPr>
          <p:nvPr/>
        </p:nvPicPr>
        <p:blipFill>
          <a:blip r:embed="rId2"/>
          <a:stretch>
            <a:fillRect/>
          </a:stretch>
        </p:blipFill>
        <p:spPr>
          <a:xfrm>
            <a:off x="612055" y="986351"/>
            <a:ext cx="3148783" cy="3971221"/>
          </a:xfrm>
          <a:prstGeom prst="rect">
            <a:avLst/>
          </a:prstGeom>
        </p:spPr>
      </p:pic>
    </p:spTree>
    <p:extLst>
      <p:ext uri="{BB962C8B-B14F-4D97-AF65-F5344CB8AC3E}">
        <p14:creationId xmlns:p14="http://schemas.microsoft.com/office/powerpoint/2010/main" val="662075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pic>
        <p:nvPicPr>
          <p:cNvPr id="43" name="Google Shape;3117;p67">
            <a:extLst>
              <a:ext uri="{FF2B5EF4-FFF2-40B4-BE49-F238E27FC236}">
                <a16:creationId xmlns:a16="http://schemas.microsoft.com/office/drawing/2014/main" id="{9B573F61-0DA8-2C24-8FA5-C97B2F95D6CD}"/>
              </a:ext>
            </a:extLst>
          </p:cNvPr>
          <p:cNvPicPr preferRelativeResize="0"/>
          <p:nvPr/>
        </p:nvPicPr>
        <p:blipFill>
          <a:blip r:embed="rId3">
            <a:alphaModFix/>
          </a:blip>
          <a:stretch>
            <a:fillRect/>
          </a:stretch>
        </p:blipFill>
        <p:spPr>
          <a:xfrm>
            <a:off x="586107" y="1229168"/>
            <a:ext cx="501744" cy="422060"/>
          </a:xfrm>
          <a:prstGeom prst="rect">
            <a:avLst/>
          </a:prstGeom>
          <a:noFill/>
          <a:ln>
            <a:noFill/>
          </a:ln>
        </p:spPr>
      </p:pic>
      <p:pic>
        <p:nvPicPr>
          <p:cNvPr id="2252" name="Google Shape;2252;p47"/>
          <p:cNvPicPr preferRelativeResize="0"/>
          <p:nvPr/>
        </p:nvPicPr>
        <p:blipFill>
          <a:blip r:embed="rId4">
            <a:alphaModFix amt="52000"/>
          </a:blip>
          <a:stretch>
            <a:fillRect/>
          </a:stretch>
        </p:blipFill>
        <p:spPr>
          <a:xfrm rot="-445444" flipH="1">
            <a:off x="4003454" y="1221420"/>
            <a:ext cx="2052551" cy="599205"/>
          </a:xfrm>
          <a:prstGeom prst="rect">
            <a:avLst/>
          </a:prstGeom>
          <a:noFill/>
          <a:ln>
            <a:noFill/>
          </a:ln>
        </p:spPr>
      </p:pic>
      <p:sp>
        <p:nvSpPr>
          <p:cNvPr id="2255" name="Google Shape;2255;p47"/>
          <p:cNvSpPr txBox="1"/>
          <p:nvPr/>
        </p:nvSpPr>
        <p:spPr>
          <a:xfrm>
            <a:off x="736646" y="1962086"/>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solidFill>
                  <a:schemeClr val="dk2"/>
                </a:solidFill>
                <a:latin typeface="Open Sans"/>
                <a:ea typeface="Open Sans"/>
                <a:cs typeface="Open Sans"/>
                <a:sym typeface="Open Sans"/>
              </a:rPr>
              <a:t>Cột</a:t>
            </a:r>
            <a:endParaRPr lang="en-US" b="1" dirty="0">
              <a:solidFill>
                <a:schemeClr val="dk2"/>
              </a:solidFill>
              <a:latin typeface="Open Sans"/>
              <a:ea typeface="Open Sans"/>
              <a:cs typeface="Open Sans"/>
              <a:sym typeface="Open Sans"/>
            </a:endParaRPr>
          </a:p>
        </p:txBody>
      </p:sp>
      <p:sp>
        <p:nvSpPr>
          <p:cNvPr id="2258" name="Google Shape;2258;p47"/>
          <p:cNvSpPr txBox="1"/>
          <p:nvPr/>
        </p:nvSpPr>
        <p:spPr>
          <a:xfrm>
            <a:off x="736658" y="2227347"/>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2"/>
                </a:solidFill>
                <a:latin typeface="Open Sans"/>
                <a:ea typeface="Open Sans"/>
                <a:cs typeface="Open Sans"/>
                <a:sym typeface="Open Sans"/>
              </a:rPr>
              <a:t>Dòng</a:t>
            </a:r>
            <a:endParaRPr b="1" dirty="0">
              <a:solidFill>
                <a:schemeClr val="dk2"/>
              </a:solidFill>
              <a:latin typeface="Open Sans"/>
              <a:ea typeface="Open Sans"/>
              <a:cs typeface="Open Sans"/>
              <a:sym typeface="Open Sans"/>
            </a:endParaRPr>
          </a:p>
        </p:txBody>
      </p:sp>
      <p:sp>
        <p:nvSpPr>
          <p:cNvPr id="2262" name="Google Shape;2262;p4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Mô tả dữ liệu</a:t>
            </a:r>
            <a:endParaRPr/>
          </a:p>
        </p:txBody>
      </p:sp>
      <p:pic>
        <p:nvPicPr>
          <p:cNvPr id="2263" name="Google Shape;2263;p47"/>
          <p:cNvPicPr preferRelativeResize="0"/>
          <p:nvPr/>
        </p:nvPicPr>
        <p:blipFill>
          <a:blip r:embed="rId5">
            <a:alphaModFix amt="52000"/>
          </a:blip>
          <a:stretch>
            <a:fillRect/>
          </a:stretch>
        </p:blipFill>
        <p:spPr>
          <a:xfrm rot="-445447" flipH="1">
            <a:off x="6193260" y="1226800"/>
            <a:ext cx="2053204" cy="599201"/>
          </a:xfrm>
          <a:prstGeom prst="rect">
            <a:avLst/>
          </a:prstGeom>
          <a:noFill/>
          <a:ln>
            <a:noFill/>
          </a:ln>
        </p:spPr>
      </p:pic>
      <p:sp>
        <p:nvSpPr>
          <p:cNvPr id="2264" name="Google Shape;2264;p47"/>
          <p:cNvSpPr txBox="1"/>
          <p:nvPr/>
        </p:nvSpPr>
        <p:spPr>
          <a:xfrm>
            <a:off x="4241169" y="1884575"/>
            <a:ext cx="1760544" cy="5474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Quận</a:t>
            </a:r>
            <a:r>
              <a:rPr lang="en-US" dirty="0">
                <a:solidFill>
                  <a:schemeClr val="dk2"/>
                </a:solidFill>
                <a:latin typeface="Open Sans"/>
                <a:ea typeface="Open Sans"/>
                <a:cs typeface="Open Sans"/>
                <a:sym typeface="Open Sans"/>
              </a:rPr>
              <a:t>/</a:t>
            </a:r>
            <a:r>
              <a:rPr lang="en-US" dirty="0" err="1">
                <a:solidFill>
                  <a:schemeClr val="dk2"/>
                </a:solidFill>
                <a:latin typeface="Open Sans"/>
                <a:ea typeface="Open Sans"/>
                <a:cs typeface="Open Sans"/>
                <a:sym typeface="Open Sans"/>
              </a:rPr>
              <a:t>Huyện</a:t>
            </a:r>
            <a:endParaRPr lang="en-US" dirty="0">
              <a:solidFill>
                <a:schemeClr val="dk2"/>
              </a:solidFill>
              <a:latin typeface="Open Sans"/>
              <a:ea typeface="Open Sans"/>
              <a:cs typeface="Open Sans"/>
              <a:sym typeface="Open Sans"/>
            </a:endParaRPr>
          </a:p>
        </p:txBody>
      </p:sp>
      <p:sp>
        <p:nvSpPr>
          <p:cNvPr id="2265" name="Google Shape;2265;p47"/>
          <p:cNvSpPr txBox="1"/>
          <p:nvPr/>
        </p:nvSpPr>
        <p:spPr>
          <a:xfrm>
            <a:off x="4424823" y="1300161"/>
            <a:ext cx="19254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2"/>
                </a:solidFill>
                <a:latin typeface="Overpass Black"/>
                <a:ea typeface="Overpass Black"/>
                <a:cs typeface="Overpass Black"/>
                <a:sym typeface="Overpass Black"/>
              </a:rPr>
              <a:t>Thuộc tính</a:t>
            </a:r>
            <a:endParaRPr sz="1600" dirty="0">
              <a:solidFill>
                <a:schemeClr val="dk2"/>
              </a:solidFill>
              <a:latin typeface="Overpass Black"/>
              <a:ea typeface="Overpass Black"/>
              <a:cs typeface="Overpass Black"/>
              <a:sym typeface="Overpass Black"/>
            </a:endParaRPr>
          </a:p>
        </p:txBody>
      </p:sp>
      <p:sp>
        <p:nvSpPr>
          <p:cNvPr id="2279" name="Google Shape;2279;p47"/>
          <p:cNvSpPr txBox="1"/>
          <p:nvPr/>
        </p:nvSpPr>
        <p:spPr>
          <a:xfrm>
            <a:off x="740798" y="1374957"/>
            <a:ext cx="2322815" cy="25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Black"/>
                <a:ea typeface="Overpass Black"/>
                <a:cs typeface="Overpass Black"/>
                <a:sym typeface="Overpass Black"/>
              </a:rPr>
              <a:t>Thông tin dataset:</a:t>
            </a:r>
            <a:endParaRPr sz="1600">
              <a:solidFill>
                <a:schemeClr val="dk2"/>
              </a:solidFill>
              <a:latin typeface="Overpass Black"/>
              <a:ea typeface="Overpass Black"/>
              <a:cs typeface="Overpass Black"/>
              <a:sym typeface="Overpass Black"/>
            </a:endParaRPr>
          </a:p>
        </p:txBody>
      </p:sp>
      <p:sp>
        <p:nvSpPr>
          <p:cNvPr id="34" name="Google Shape;2255;p47">
            <a:extLst>
              <a:ext uri="{FF2B5EF4-FFF2-40B4-BE49-F238E27FC236}">
                <a16:creationId xmlns:a16="http://schemas.microsoft.com/office/drawing/2014/main" id="{7AE3BDE9-0C79-D030-9547-C8F03D3AA4F4}"/>
              </a:ext>
            </a:extLst>
          </p:cNvPr>
          <p:cNvSpPr txBox="1"/>
          <p:nvPr/>
        </p:nvSpPr>
        <p:spPr>
          <a:xfrm>
            <a:off x="1839145" y="1956139"/>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11</a:t>
            </a:r>
            <a:endParaRPr dirty="0">
              <a:solidFill>
                <a:schemeClr val="dk2"/>
              </a:solidFill>
              <a:latin typeface="Open Sans"/>
              <a:ea typeface="Open Sans"/>
              <a:cs typeface="Open Sans"/>
              <a:sym typeface="Open Sans"/>
            </a:endParaRPr>
          </a:p>
        </p:txBody>
      </p:sp>
      <p:sp>
        <p:nvSpPr>
          <p:cNvPr id="35" name="Google Shape;2255;p47">
            <a:extLst>
              <a:ext uri="{FF2B5EF4-FFF2-40B4-BE49-F238E27FC236}">
                <a16:creationId xmlns:a16="http://schemas.microsoft.com/office/drawing/2014/main" id="{4E1CE667-8428-CA24-2B01-960877456384}"/>
              </a:ext>
            </a:extLst>
          </p:cNvPr>
          <p:cNvSpPr txBox="1"/>
          <p:nvPr/>
        </p:nvSpPr>
        <p:spPr>
          <a:xfrm>
            <a:off x="1839145" y="2224361"/>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2"/>
                </a:solidFill>
                <a:latin typeface="Open Sans"/>
                <a:ea typeface="Open Sans"/>
                <a:cs typeface="Open Sans"/>
              </a:rPr>
              <a:t>37500 </a:t>
            </a:r>
            <a:endParaRPr dirty="0">
              <a:solidFill>
                <a:schemeClr val="dk2"/>
              </a:solidFill>
              <a:latin typeface="Open Sans"/>
              <a:ea typeface="Open Sans"/>
              <a:cs typeface="Open Sans"/>
              <a:sym typeface="Open Sans"/>
            </a:endParaRPr>
          </a:p>
        </p:txBody>
      </p:sp>
      <p:sp>
        <p:nvSpPr>
          <p:cNvPr id="37" name="Google Shape;2265;p47">
            <a:extLst>
              <a:ext uri="{FF2B5EF4-FFF2-40B4-BE49-F238E27FC236}">
                <a16:creationId xmlns:a16="http://schemas.microsoft.com/office/drawing/2014/main" id="{38FC8169-4C25-F0EF-15A0-E35437322867}"/>
              </a:ext>
            </a:extLst>
          </p:cNvPr>
          <p:cNvSpPr txBox="1"/>
          <p:nvPr/>
        </p:nvSpPr>
        <p:spPr>
          <a:xfrm>
            <a:off x="6762162" y="1314186"/>
            <a:ext cx="19254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dk2"/>
                </a:solidFill>
                <a:latin typeface="Overpass Black"/>
                <a:ea typeface="Overpass Black"/>
                <a:cs typeface="Overpass Black"/>
                <a:sym typeface="Overpass Black"/>
              </a:rPr>
              <a:t>Ý</a:t>
            </a:r>
            <a:r>
              <a:rPr lang="en" sz="1600" dirty="0">
                <a:solidFill>
                  <a:schemeClr val="dk2"/>
                </a:solidFill>
                <a:latin typeface="Overpass Black"/>
                <a:ea typeface="Overpass Black"/>
                <a:cs typeface="Overpass Black"/>
                <a:sym typeface="Overpass Black"/>
              </a:rPr>
              <a:t> nghĩa</a:t>
            </a:r>
            <a:endParaRPr sz="1600" dirty="0">
              <a:solidFill>
                <a:schemeClr val="dk2"/>
              </a:solidFill>
              <a:latin typeface="Overpass Black"/>
              <a:ea typeface="Overpass Black"/>
              <a:cs typeface="Overpass Black"/>
              <a:sym typeface="Overpass Black"/>
            </a:endParaRPr>
          </a:p>
        </p:txBody>
      </p:sp>
      <p:sp>
        <p:nvSpPr>
          <p:cNvPr id="38" name="Google Shape;2264;p47">
            <a:extLst>
              <a:ext uri="{FF2B5EF4-FFF2-40B4-BE49-F238E27FC236}">
                <a16:creationId xmlns:a16="http://schemas.microsoft.com/office/drawing/2014/main" id="{5A1B3485-2A5A-EB86-ECA8-16AA1129A36C}"/>
              </a:ext>
            </a:extLst>
          </p:cNvPr>
          <p:cNvSpPr txBox="1"/>
          <p:nvPr/>
        </p:nvSpPr>
        <p:spPr>
          <a:xfrm>
            <a:off x="4234518" y="2386293"/>
            <a:ext cx="1673625" cy="6220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dk2"/>
                </a:solidFill>
                <a:latin typeface="Open Sans"/>
                <a:ea typeface="Open Sans"/>
                <a:cs typeface="Open Sans"/>
                <a:sym typeface="Open Sans"/>
              </a:rPr>
              <a:t>Phường/Xã</a:t>
            </a:r>
            <a:endParaRPr dirty="0">
              <a:solidFill>
                <a:schemeClr val="dk2"/>
              </a:solidFill>
              <a:latin typeface="Open Sans"/>
              <a:ea typeface="Open Sans"/>
              <a:cs typeface="Open Sans"/>
              <a:sym typeface="Open Sans"/>
            </a:endParaRPr>
          </a:p>
        </p:txBody>
      </p:sp>
      <p:sp>
        <p:nvSpPr>
          <p:cNvPr id="39" name="Google Shape;2264;p47">
            <a:extLst>
              <a:ext uri="{FF2B5EF4-FFF2-40B4-BE49-F238E27FC236}">
                <a16:creationId xmlns:a16="http://schemas.microsoft.com/office/drawing/2014/main" id="{62D4676A-8B7E-CDA2-804D-6048A26C4D1E}"/>
              </a:ext>
            </a:extLst>
          </p:cNvPr>
          <p:cNvSpPr txBox="1"/>
          <p:nvPr/>
        </p:nvSpPr>
        <p:spPr>
          <a:xfrm>
            <a:off x="6111560" y="1962086"/>
            <a:ext cx="2355987" cy="5474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Nhà</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thuộc</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quận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huyện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nào</a:t>
            </a:r>
            <a:endParaRPr dirty="0">
              <a:solidFill>
                <a:schemeClr val="dk2"/>
              </a:solidFill>
              <a:latin typeface="Open Sans"/>
              <a:ea typeface="Open Sans"/>
              <a:cs typeface="Open Sans"/>
              <a:sym typeface="Open Sans"/>
            </a:endParaRPr>
          </a:p>
        </p:txBody>
      </p:sp>
      <p:sp>
        <p:nvSpPr>
          <p:cNvPr id="40" name="Google Shape;2264;p47">
            <a:extLst>
              <a:ext uri="{FF2B5EF4-FFF2-40B4-BE49-F238E27FC236}">
                <a16:creationId xmlns:a16="http://schemas.microsoft.com/office/drawing/2014/main" id="{6FF4DD8C-6C23-C9A0-3378-46715032009D}"/>
              </a:ext>
            </a:extLst>
          </p:cNvPr>
          <p:cNvSpPr txBox="1"/>
          <p:nvPr/>
        </p:nvSpPr>
        <p:spPr>
          <a:xfrm>
            <a:off x="6105788" y="2521529"/>
            <a:ext cx="2355987"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dk2"/>
                </a:solidFill>
                <a:latin typeface="Open Sans"/>
                <a:ea typeface="Open Sans"/>
                <a:cs typeface="Open Sans"/>
                <a:sym typeface="Open Sans"/>
              </a:rPr>
              <a:t>Nhà thuộc phường, xã nào</a:t>
            </a:r>
            <a:endParaRPr lang="en-US" dirty="0">
              <a:solidFill>
                <a:schemeClr val="dk2"/>
              </a:solidFill>
              <a:latin typeface="Open Sans"/>
              <a:ea typeface="Open Sans"/>
              <a:cs typeface="Open Sans"/>
              <a:sym typeface="Open Sans"/>
            </a:endParaRPr>
          </a:p>
        </p:txBody>
      </p:sp>
      <p:sp>
        <p:nvSpPr>
          <p:cNvPr id="19" name="Google Shape;2264;p47">
            <a:extLst>
              <a:ext uri="{FF2B5EF4-FFF2-40B4-BE49-F238E27FC236}">
                <a16:creationId xmlns:a16="http://schemas.microsoft.com/office/drawing/2014/main" id="{DC5C39C5-6ADF-CEDB-5531-8932452BB74C}"/>
              </a:ext>
            </a:extLst>
          </p:cNvPr>
          <p:cNvSpPr txBox="1"/>
          <p:nvPr/>
        </p:nvSpPr>
        <p:spPr>
          <a:xfrm>
            <a:off x="4234518" y="2914192"/>
            <a:ext cx="1673625" cy="6220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dk2"/>
                </a:solidFill>
                <a:latin typeface="Open Sans"/>
                <a:ea typeface="Open Sans"/>
                <a:cs typeface="Open Sans"/>
                <a:sym typeface="Open Sans"/>
              </a:rPr>
              <a:t>Đường, khu vực</a:t>
            </a:r>
            <a:endParaRPr dirty="0">
              <a:solidFill>
                <a:schemeClr val="dk2"/>
              </a:solidFill>
              <a:latin typeface="Open Sans"/>
              <a:ea typeface="Open Sans"/>
              <a:cs typeface="Open Sans"/>
              <a:sym typeface="Open Sans"/>
            </a:endParaRPr>
          </a:p>
        </p:txBody>
      </p:sp>
      <p:sp>
        <p:nvSpPr>
          <p:cNvPr id="20" name="Google Shape;2264;p47">
            <a:extLst>
              <a:ext uri="{FF2B5EF4-FFF2-40B4-BE49-F238E27FC236}">
                <a16:creationId xmlns:a16="http://schemas.microsoft.com/office/drawing/2014/main" id="{80459B33-AD26-2ED2-AB99-C2DCD5B9027C}"/>
              </a:ext>
            </a:extLst>
          </p:cNvPr>
          <p:cNvSpPr txBox="1"/>
          <p:nvPr/>
        </p:nvSpPr>
        <p:spPr>
          <a:xfrm>
            <a:off x="6105787" y="3061262"/>
            <a:ext cx="2355987"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dk2"/>
                </a:solidFill>
                <a:latin typeface="Open Sans"/>
                <a:ea typeface="Open Sans"/>
                <a:cs typeface="Open Sans"/>
                <a:sym typeface="Open Sans"/>
              </a:rPr>
              <a:t>Nhà nằm ở đường nào, khu vực nào</a:t>
            </a:r>
            <a:endParaRPr lang="en-US" dirty="0">
              <a:solidFill>
                <a:schemeClr val="dk2"/>
              </a:solidFill>
              <a:latin typeface="Open Sans"/>
              <a:ea typeface="Open Sans"/>
              <a:cs typeface="Open Sans"/>
              <a:sym typeface="Open Sans"/>
            </a:endParaRPr>
          </a:p>
        </p:txBody>
      </p:sp>
      <p:sp>
        <p:nvSpPr>
          <p:cNvPr id="21" name="Google Shape;2264;p47">
            <a:extLst>
              <a:ext uri="{FF2B5EF4-FFF2-40B4-BE49-F238E27FC236}">
                <a16:creationId xmlns:a16="http://schemas.microsoft.com/office/drawing/2014/main" id="{87381A80-8CA2-D4FD-7A34-FB3DC32B2F96}"/>
              </a:ext>
            </a:extLst>
          </p:cNvPr>
          <p:cNvSpPr txBox="1"/>
          <p:nvPr/>
        </p:nvSpPr>
        <p:spPr>
          <a:xfrm>
            <a:off x="4234517" y="3490588"/>
            <a:ext cx="1673625" cy="6220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Giá</a:t>
            </a:r>
            <a:endParaRPr dirty="0">
              <a:solidFill>
                <a:schemeClr val="dk2"/>
              </a:solidFill>
              <a:latin typeface="Open Sans"/>
              <a:ea typeface="Open Sans"/>
              <a:cs typeface="Open Sans"/>
              <a:sym typeface="Open Sans"/>
            </a:endParaRPr>
          </a:p>
        </p:txBody>
      </p:sp>
      <p:sp>
        <p:nvSpPr>
          <p:cNvPr id="22" name="Google Shape;2264;p47">
            <a:extLst>
              <a:ext uri="{FF2B5EF4-FFF2-40B4-BE49-F238E27FC236}">
                <a16:creationId xmlns:a16="http://schemas.microsoft.com/office/drawing/2014/main" id="{7F092548-C6C2-CA71-BEFA-832EB77C64C8}"/>
              </a:ext>
            </a:extLst>
          </p:cNvPr>
          <p:cNvSpPr txBox="1"/>
          <p:nvPr/>
        </p:nvSpPr>
        <p:spPr>
          <a:xfrm>
            <a:off x="6105787" y="3536280"/>
            <a:ext cx="2355987"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2"/>
                </a:solidFill>
                <a:latin typeface="Open Sans"/>
                <a:ea typeface="Open Sans"/>
                <a:cs typeface="Open Sans"/>
                <a:sym typeface="Open Sans"/>
              </a:rPr>
              <a:t>Giá của </a:t>
            </a:r>
            <a:r>
              <a:rPr lang="en-US" dirty="0" err="1">
                <a:solidFill>
                  <a:schemeClr val="dk2"/>
                </a:solidFill>
                <a:latin typeface="Open Sans"/>
                <a:ea typeface="Open Sans"/>
                <a:cs typeface="Open Sans"/>
                <a:sym typeface="Open Sans"/>
              </a:rPr>
              <a:t>căn</a:t>
            </a:r>
            <a:r>
              <a:rPr lang="en-US" dirty="0">
                <a:solidFill>
                  <a:schemeClr val="dk2"/>
                </a:solidFill>
                <a:latin typeface="Open Sans"/>
                <a:ea typeface="Open Sans"/>
                <a:cs typeface="Open Sans"/>
                <a:sym typeface="Open Sans"/>
              </a:rPr>
              <a:t> nhà</a:t>
            </a:r>
          </a:p>
        </p:txBody>
      </p:sp>
      <p:sp>
        <p:nvSpPr>
          <p:cNvPr id="23" name="Google Shape;2264;p47">
            <a:extLst>
              <a:ext uri="{FF2B5EF4-FFF2-40B4-BE49-F238E27FC236}">
                <a16:creationId xmlns:a16="http://schemas.microsoft.com/office/drawing/2014/main" id="{D65A5EFE-4E28-3AE4-2F71-CEEEDB5E0BB4}"/>
              </a:ext>
            </a:extLst>
          </p:cNvPr>
          <p:cNvSpPr txBox="1"/>
          <p:nvPr/>
        </p:nvSpPr>
        <p:spPr>
          <a:xfrm>
            <a:off x="4234516" y="4018487"/>
            <a:ext cx="1673625" cy="6220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Ngày</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đăng</a:t>
            </a:r>
            <a:endParaRPr dirty="0">
              <a:solidFill>
                <a:schemeClr val="dk2"/>
              </a:solidFill>
              <a:latin typeface="Open Sans"/>
              <a:ea typeface="Open Sans"/>
              <a:cs typeface="Open Sans"/>
              <a:sym typeface="Open Sans"/>
            </a:endParaRPr>
          </a:p>
        </p:txBody>
      </p:sp>
      <p:sp>
        <p:nvSpPr>
          <p:cNvPr id="25" name="Google Shape;2264;p47">
            <a:extLst>
              <a:ext uri="{FF2B5EF4-FFF2-40B4-BE49-F238E27FC236}">
                <a16:creationId xmlns:a16="http://schemas.microsoft.com/office/drawing/2014/main" id="{234E858D-A379-D13A-0765-B89B1A2FAFCC}"/>
              </a:ext>
            </a:extLst>
          </p:cNvPr>
          <p:cNvSpPr txBox="1"/>
          <p:nvPr/>
        </p:nvSpPr>
        <p:spPr>
          <a:xfrm>
            <a:off x="6105786" y="4060956"/>
            <a:ext cx="2355987" cy="527700"/>
          </a:xfrm>
          <a:prstGeom prst="rect">
            <a:avLst/>
          </a:prstGeom>
          <a:noFill/>
          <a:ln>
            <a:noFill/>
          </a:ln>
        </p:spPr>
        <p:txBody>
          <a:bodyPr spcFirstLastPara="1" wrap="square" lIns="91425" tIns="91425" rIns="91425" bIns="91425" anchor="ctr" anchorCtr="0">
            <a:noAutofit/>
          </a:bodyPr>
          <a:lstStyle/>
          <a:p>
            <a:r>
              <a:rPr lang="en-US" dirty="0" err="1">
                <a:solidFill>
                  <a:schemeClr val="dk2"/>
                </a:solidFill>
                <a:latin typeface="Open Sans"/>
                <a:ea typeface="Open Sans"/>
                <a:cs typeface="Open Sans"/>
                <a:sym typeface="Open Sans"/>
              </a:rPr>
              <a:t>Ngày</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đăng</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bán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căn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nhà</a:t>
            </a:r>
            <a:endParaRPr lang="en-US" dirty="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166910030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4811015" y="2318604"/>
            <a:ext cx="2454848" cy="1371278"/>
          </a:xfrm>
        </p:spPr>
        <p:txBody>
          <a:bodyPr/>
          <a:lstStyle/>
          <a:p>
            <a:pPr>
              <a:lnSpc>
                <a:spcPct val="150000"/>
              </a:lnSpc>
            </a:pPr>
            <a:r>
              <a:rPr lang="en-US" sz="1800" dirty="0">
                <a:effectLst/>
                <a:latin typeface="Times New Roman" panose="02020603050405020304" pitchFamily="18" charset="0"/>
                <a:ea typeface="Calibri" panose="020F0502020204030204" pitchFamily="34" charset="0"/>
              </a:rPr>
              <a:t>So </a:t>
            </a:r>
            <a:r>
              <a:rPr lang="en-US" sz="1800" dirty="0" err="1">
                <a:effectLst/>
                <a:latin typeface="Times New Roman" panose="02020603050405020304" pitchFamily="18" charset="0"/>
                <a:ea typeface="Calibri" panose="020F0502020204030204" pitchFamily="34" charset="0"/>
              </a:rPr>
              <a:t>sánh</a:t>
            </a:r>
            <a:r>
              <a:rPr lang="en-US" sz="1800" dirty="0">
                <a:effectLst/>
                <a:latin typeface="Times New Roman" panose="02020603050405020304" pitchFamily="18" charset="0"/>
                <a:ea typeface="Calibri" panose="020F0502020204030204" pitchFamily="34" charset="0"/>
              </a:rPr>
              <a:t> R square </a:t>
            </a:r>
            <a:r>
              <a:rPr lang="en-US" sz="1800" dirty="0" err="1">
                <a:effectLst/>
                <a:latin typeface="Times New Roman" panose="02020603050405020304" pitchFamily="18" charset="0"/>
                <a:ea typeface="Calibri" panose="020F0502020204030204" pitchFamily="34" charset="0"/>
              </a:rPr>
              <a:t>giữa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thuật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toán</a:t>
            </a:r>
            <a:endParaRPr lang="en-US" dirty="0"/>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402536" y="496815"/>
            <a:ext cx="4597236" cy="573000"/>
          </a:xfrm>
        </p:spPr>
        <p:txBody>
          <a:bodyPr/>
          <a:lstStyle/>
          <a:p>
            <a:r>
              <a:rPr lang="en-US" dirty="0" err="1"/>
              <a:t>Thực</a:t>
            </a:r>
            <a:r>
              <a:rPr lang="en-US" dirty="0"/>
              <a:t> </a:t>
            </a:r>
            <a:r>
              <a:rPr lang="en-US" dirty="0" err="1"/>
              <a:t>thi</a:t>
            </a:r>
            <a:r>
              <a:rPr lang="en-US" dirty="0"/>
              <a:t> </a:t>
            </a:r>
            <a:r>
              <a:rPr lang="en-US" dirty="0" err="1"/>
              <a:t>thuật</a:t>
            </a:r>
            <a:r>
              <a:rPr lang="en-US" dirty="0"/>
              <a:t> </a:t>
            </a:r>
            <a:r>
              <a:rPr lang="en-US" dirty="0" err="1"/>
              <a:t>toán</a:t>
            </a:r>
            <a:endParaRPr lang="en-US" dirty="0"/>
          </a:p>
        </p:txBody>
      </p:sp>
      <p:pic>
        <p:nvPicPr>
          <p:cNvPr id="6" name="Picture 5" descr="Chart, waterfall chart&#10;&#10;Description automatically generated">
            <a:extLst>
              <a:ext uri="{FF2B5EF4-FFF2-40B4-BE49-F238E27FC236}">
                <a16:creationId xmlns:a16="http://schemas.microsoft.com/office/drawing/2014/main" id="{CDF62484-F8CD-953F-B969-AF7F3591CEE0}"/>
              </a:ext>
            </a:extLst>
          </p:cNvPr>
          <p:cNvPicPr>
            <a:picLocks noChangeAspect="1"/>
          </p:cNvPicPr>
          <p:nvPr/>
        </p:nvPicPr>
        <p:blipFill>
          <a:blip r:embed="rId2"/>
          <a:stretch>
            <a:fillRect/>
          </a:stretch>
        </p:blipFill>
        <p:spPr>
          <a:xfrm>
            <a:off x="243963" y="1003448"/>
            <a:ext cx="4328037" cy="4001591"/>
          </a:xfrm>
          <a:prstGeom prst="rect">
            <a:avLst/>
          </a:prstGeom>
        </p:spPr>
      </p:pic>
    </p:spTree>
    <p:extLst>
      <p:ext uri="{BB962C8B-B14F-4D97-AF65-F5344CB8AC3E}">
        <p14:creationId xmlns:p14="http://schemas.microsoft.com/office/powerpoint/2010/main" val="249366874"/>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3760838" y="2328054"/>
            <a:ext cx="4362482" cy="1371278"/>
          </a:xfrm>
        </p:spPr>
        <p:txBody>
          <a:bodyPr/>
          <a:lstStyle/>
          <a:p>
            <a:pPr>
              <a:lnSpc>
                <a:spcPct val="150000"/>
              </a:lnSpc>
            </a:pPr>
            <a:r>
              <a:rPr lang="vi-VN" sz="1800" dirty="0">
                <a:effectLst/>
                <a:latin typeface="Times New Roman" panose="02020603050405020304" pitchFamily="18" charset="0"/>
                <a:ea typeface="Calibri" panose="020F0502020204030204" pitchFamily="34" charset="0"/>
              </a:rPr>
              <a:t>Dựa vào chỉ số RMSE của từng thuật toán ta có thể đánh giá được như sau:</a:t>
            </a:r>
          </a:p>
          <a:p>
            <a:pPr>
              <a:lnSpc>
                <a:spcPct val="150000"/>
              </a:lnSpc>
            </a:pPr>
            <a:r>
              <a:rPr lang="vi-VN" sz="1800" dirty="0">
                <a:effectLst/>
                <a:latin typeface="Times New Roman" panose="02020603050405020304" pitchFamily="18" charset="0"/>
                <a:ea typeface="Calibri" panose="020F0502020204030204" pitchFamily="34" charset="0"/>
              </a:rPr>
              <a:t>•	Mô hình LCV và Ridge là mô hình tốt nhất trong 3 mô hình</a:t>
            </a:r>
          </a:p>
          <a:p>
            <a:pPr>
              <a:lnSpc>
                <a:spcPct val="150000"/>
              </a:lnSpc>
            </a:pPr>
            <a:r>
              <a:rPr lang="vi-VN" sz="1800" dirty="0">
                <a:effectLst/>
                <a:latin typeface="Times New Roman" panose="02020603050405020304" pitchFamily="18" charset="0"/>
                <a:ea typeface="Calibri" panose="020F0502020204030204" pitchFamily="34" charset="0"/>
              </a:rPr>
              <a:t>•	Mô hình không tốt là: DRT.</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402536" y="496815"/>
            <a:ext cx="4597236" cy="573000"/>
          </a:xfrm>
        </p:spPr>
        <p:txBody>
          <a:bodyPr/>
          <a:lstStyle/>
          <a:p>
            <a:r>
              <a:rPr lang="en-US" dirty="0"/>
              <a:t>So </a:t>
            </a:r>
            <a:r>
              <a:rPr lang="en-US" dirty="0" err="1"/>
              <a:t>sánh</a:t>
            </a:r>
            <a:endParaRPr lang="en-US" dirty="0"/>
          </a:p>
        </p:txBody>
      </p:sp>
      <p:pic>
        <p:nvPicPr>
          <p:cNvPr id="5" name="Picture 4" descr="Chart, bar chart&#10;&#10;Description automatically generated">
            <a:extLst>
              <a:ext uri="{FF2B5EF4-FFF2-40B4-BE49-F238E27FC236}">
                <a16:creationId xmlns:a16="http://schemas.microsoft.com/office/drawing/2014/main" id="{BB81A0C9-08F8-5B21-D755-E3F530FAF0D6}"/>
              </a:ext>
            </a:extLst>
          </p:cNvPr>
          <p:cNvPicPr>
            <a:picLocks noChangeAspect="1"/>
          </p:cNvPicPr>
          <p:nvPr/>
        </p:nvPicPr>
        <p:blipFill>
          <a:blip r:embed="rId2"/>
          <a:stretch>
            <a:fillRect/>
          </a:stretch>
        </p:blipFill>
        <p:spPr>
          <a:xfrm>
            <a:off x="612055" y="986351"/>
            <a:ext cx="3148783" cy="3971221"/>
          </a:xfrm>
          <a:prstGeom prst="rect">
            <a:avLst/>
          </a:prstGeom>
        </p:spPr>
      </p:pic>
    </p:spTree>
    <p:extLst>
      <p:ext uri="{BB962C8B-B14F-4D97-AF65-F5344CB8AC3E}">
        <p14:creationId xmlns:p14="http://schemas.microsoft.com/office/powerpoint/2010/main" val="1336069126"/>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402536" y="496815"/>
            <a:ext cx="4597236" cy="573000"/>
          </a:xfrm>
        </p:spPr>
        <p:txBody>
          <a:bodyPr/>
          <a:lstStyle/>
          <a:p>
            <a:r>
              <a:rPr lang="en-US" dirty="0" err="1"/>
              <a:t>Kết</a:t>
            </a:r>
            <a:r>
              <a:rPr lang="en-US" dirty="0"/>
              <a:t> </a:t>
            </a:r>
            <a:r>
              <a:rPr lang="en-US" dirty="0" err="1"/>
              <a:t>luận</a:t>
            </a:r>
            <a:endParaRPr lang="en-US" dirty="0"/>
          </a:p>
        </p:txBody>
      </p:sp>
      <p:sp>
        <p:nvSpPr>
          <p:cNvPr id="6" name="Subtitle 5">
            <a:extLst>
              <a:ext uri="{FF2B5EF4-FFF2-40B4-BE49-F238E27FC236}">
                <a16:creationId xmlns:a16="http://schemas.microsoft.com/office/drawing/2014/main" id="{A2390ACC-6B88-B1C4-8201-43000814CF5F}"/>
              </a:ext>
            </a:extLst>
          </p:cNvPr>
          <p:cNvSpPr>
            <a:spLocks noGrp="1"/>
          </p:cNvSpPr>
          <p:nvPr>
            <p:ph type="subTitle" idx="1"/>
          </p:nvPr>
        </p:nvSpPr>
        <p:spPr>
          <a:xfrm>
            <a:off x="66766" y="1405650"/>
            <a:ext cx="6673247" cy="1757880"/>
          </a:xfrm>
        </p:spPr>
        <p:txBody>
          <a:bodyPr/>
          <a:lstStyle/>
          <a:p>
            <a:pPr>
              <a:lnSpc>
                <a:spcPct val="150000"/>
              </a:lnSpc>
            </a:pPr>
            <a:r>
              <a:rPr lang="en-US" dirty="0"/>
              <a:t>	</a:t>
            </a:r>
            <a:r>
              <a:rPr lang="en-US" dirty="0" err="1"/>
              <a:t>Dựa</a:t>
            </a:r>
            <a:r>
              <a:rPr lang="en-US" dirty="0"/>
              <a:t> </a:t>
            </a:r>
            <a:r>
              <a:rPr lang="en-US" dirty="0" err="1"/>
              <a:t>vào</a:t>
            </a:r>
            <a:r>
              <a:rPr lang="en-US" dirty="0"/>
              <a:t> </a:t>
            </a:r>
            <a:r>
              <a:rPr lang="en-US" dirty="0" err="1"/>
              <a:t>những</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kết</a:t>
            </a:r>
            <a:r>
              <a:rPr lang="en-US" dirty="0"/>
              <a:t> </a:t>
            </a:r>
            <a:r>
              <a:rPr lang="en-US" dirty="0" err="1"/>
              <a:t>quả</a:t>
            </a:r>
            <a:r>
              <a:rPr lang="en-US" dirty="0"/>
              <a:t> ở </a:t>
            </a:r>
            <a:r>
              <a:rPr lang="en-US" dirty="0" err="1"/>
              <a:t>trên</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kết</a:t>
            </a:r>
            <a:r>
              <a:rPr lang="en-US" dirty="0"/>
              <a:t> </a:t>
            </a:r>
            <a:r>
              <a:rPr lang="en-US" dirty="0" err="1"/>
              <a:t>luận</a:t>
            </a:r>
            <a:r>
              <a:rPr lang="en-US" dirty="0"/>
              <a:t> </a:t>
            </a:r>
            <a:r>
              <a:rPr lang="en-US" dirty="0" err="1"/>
              <a:t>mô</a:t>
            </a:r>
            <a:r>
              <a:rPr lang="en-US" dirty="0"/>
              <a:t> </a:t>
            </a:r>
            <a:r>
              <a:rPr lang="en-US" dirty="0" err="1"/>
              <a:t>hình</a:t>
            </a:r>
            <a:r>
              <a:rPr lang="en-US" dirty="0"/>
              <a:t> </a:t>
            </a:r>
            <a:r>
              <a:rPr lang="en-US" dirty="0" err="1"/>
              <a:t>LassoLars</a:t>
            </a:r>
            <a:r>
              <a:rPr lang="en-US" dirty="0"/>
              <a:t> </a:t>
            </a:r>
            <a:r>
              <a:rPr lang="en-US" dirty="0" err="1"/>
              <a:t>và</a:t>
            </a:r>
            <a:r>
              <a:rPr lang="en-US" dirty="0"/>
              <a:t> Ridge </a:t>
            </a:r>
            <a:r>
              <a:rPr lang="en-US" dirty="0" err="1"/>
              <a:t>phù</a:t>
            </a:r>
            <a:r>
              <a:rPr lang="en-US" dirty="0"/>
              <a:t> </a:t>
            </a:r>
            <a:r>
              <a:rPr lang="en-US" dirty="0" err="1"/>
              <a:t>hợp</a:t>
            </a:r>
            <a:r>
              <a:rPr lang="en-US" dirty="0"/>
              <a:t> </a:t>
            </a:r>
            <a:r>
              <a:rPr lang="en-US" dirty="0" err="1"/>
              <a:t>nhất</a:t>
            </a:r>
            <a:r>
              <a:rPr lang="en-US" dirty="0"/>
              <a:t> </a:t>
            </a:r>
            <a:r>
              <a:rPr lang="en-US" dirty="0" err="1"/>
              <a:t>trong</a:t>
            </a:r>
            <a:r>
              <a:rPr lang="en-US" dirty="0"/>
              <a:t> 4 </a:t>
            </a:r>
            <a:r>
              <a:rPr lang="en-US" dirty="0" err="1"/>
              <a:t>mô</a:t>
            </a:r>
            <a:r>
              <a:rPr lang="en-US" dirty="0"/>
              <a:t> </a:t>
            </a:r>
            <a:r>
              <a:rPr lang="en-US" dirty="0" err="1"/>
              <a:t>hình</a:t>
            </a:r>
            <a:r>
              <a:rPr lang="en-US" dirty="0"/>
              <a:t> </a:t>
            </a:r>
            <a:r>
              <a:rPr lang="en-US" dirty="0" err="1"/>
              <a:t>trên</a:t>
            </a:r>
            <a:r>
              <a:rPr lang="en-US" dirty="0"/>
              <a:t>. </a:t>
            </a:r>
          </a:p>
        </p:txBody>
      </p:sp>
    </p:spTree>
    <p:extLst>
      <p:ext uri="{BB962C8B-B14F-4D97-AF65-F5344CB8AC3E}">
        <p14:creationId xmlns:p14="http://schemas.microsoft.com/office/powerpoint/2010/main" val="1333720530"/>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6" name="Google Shape;2186;p43">
            <a:extLst>
              <a:ext uri="{FF2B5EF4-FFF2-40B4-BE49-F238E27FC236}">
                <a16:creationId xmlns:a16="http://schemas.microsoft.com/office/drawing/2014/main" id="{71757238-FB86-0BC1-BA83-65C80A92BAC0}"/>
              </a:ext>
            </a:extLst>
          </p:cNvPr>
          <p:cNvSpPr txBox="1">
            <a:spLocks/>
          </p:cNvSpPr>
          <p:nvPr/>
        </p:nvSpPr>
        <p:spPr>
          <a:xfrm>
            <a:off x="2646000" y="1539621"/>
            <a:ext cx="3852000" cy="179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5000">
                <a:solidFill>
                  <a:srgbClr val="1C4587"/>
                </a:solidFill>
                <a:latin typeface="Overpass Black" panose="020B0604020202020204" charset="0"/>
              </a:rPr>
              <a:t>04</a:t>
            </a:r>
          </a:p>
        </p:txBody>
      </p:sp>
      <p:sp>
        <p:nvSpPr>
          <p:cNvPr id="7" name="Google Shape;2187;p43">
            <a:extLst>
              <a:ext uri="{FF2B5EF4-FFF2-40B4-BE49-F238E27FC236}">
                <a16:creationId xmlns:a16="http://schemas.microsoft.com/office/drawing/2014/main" id="{4BF0A6F5-5B4F-5A09-072B-CDD3C80A131F}"/>
              </a:ext>
            </a:extLst>
          </p:cNvPr>
          <p:cNvSpPr txBox="1">
            <a:spLocks/>
          </p:cNvSpPr>
          <p:nvPr/>
        </p:nvSpPr>
        <p:spPr>
          <a:xfrm>
            <a:off x="2646000" y="3121757"/>
            <a:ext cx="3852000" cy="79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6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9pPr>
          </a:lstStyle>
          <a:p>
            <a:r>
              <a:rPr lang="en-US" sz="3000">
                <a:solidFill>
                  <a:srgbClr val="1C4587"/>
                </a:solidFill>
              </a:rPr>
              <a:t>DEMO</a:t>
            </a:r>
          </a:p>
        </p:txBody>
      </p:sp>
    </p:spTree>
    <p:extLst>
      <p:ext uri="{BB962C8B-B14F-4D97-AF65-F5344CB8AC3E}">
        <p14:creationId xmlns:p14="http://schemas.microsoft.com/office/powerpoint/2010/main" val="4052189206"/>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299297" y="290338"/>
            <a:ext cx="4597236" cy="573000"/>
          </a:xfrm>
        </p:spPr>
        <p:txBody>
          <a:bodyPr/>
          <a:lstStyle/>
          <a:p>
            <a:r>
              <a:rPr lang="en-US" dirty="0"/>
              <a:t>Demo </a:t>
            </a:r>
            <a:r>
              <a:rPr lang="en-US" dirty="0" err="1"/>
              <a:t>ứng</a:t>
            </a:r>
            <a:r>
              <a:rPr lang="en-US" dirty="0"/>
              <a:t> </a:t>
            </a:r>
            <a:r>
              <a:rPr lang="en-US" dirty="0" err="1"/>
              <a:t>dụng</a:t>
            </a:r>
            <a:endParaRPr lang="en-US" dirty="0"/>
          </a:p>
        </p:txBody>
      </p:sp>
      <p:pic>
        <p:nvPicPr>
          <p:cNvPr id="4" name="Picture 3">
            <a:extLst>
              <a:ext uri="{FF2B5EF4-FFF2-40B4-BE49-F238E27FC236}">
                <a16:creationId xmlns:a16="http://schemas.microsoft.com/office/drawing/2014/main" id="{D52CAC77-EAF9-39F9-18AF-CC58105E85C1}"/>
              </a:ext>
            </a:extLst>
          </p:cNvPr>
          <p:cNvPicPr>
            <a:picLocks noChangeAspect="1"/>
          </p:cNvPicPr>
          <p:nvPr/>
        </p:nvPicPr>
        <p:blipFill>
          <a:blip r:embed="rId2"/>
          <a:stretch>
            <a:fillRect/>
          </a:stretch>
        </p:blipFill>
        <p:spPr>
          <a:xfrm>
            <a:off x="1792542" y="789595"/>
            <a:ext cx="4763116" cy="4210895"/>
          </a:xfrm>
          <a:prstGeom prst="rect">
            <a:avLst/>
          </a:prstGeom>
        </p:spPr>
      </p:pic>
    </p:spTree>
    <p:extLst>
      <p:ext uri="{BB962C8B-B14F-4D97-AF65-F5344CB8AC3E}">
        <p14:creationId xmlns:p14="http://schemas.microsoft.com/office/powerpoint/2010/main" val="1192528836"/>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299297" y="290338"/>
            <a:ext cx="4597236" cy="573000"/>
          </a:xfrm>
        </p:spPr>
        <p:txBody>
          <a:bodyPr/>
          <a:lstStyle/>
          <a:p>
            <a:r>
              <a:rPr lang="en-US" dirty="0"/>
              <a:t>Demo </a:t>
            </a:r>
            <a:r>
              <a:rPr lang="en-US" dirty="0" err="1"/>
              <a:t>ứng</a:t>
            </a:r>
            <a:r>
              <a:rPr lang="en-US" dirty="0"/>
              <a:t> </a:t>
            </a:r>
            <a:r>
              <a:rPr lang="en-US" dirty="0" err="1"/>
              <a:t>dụng</a:t>
            </a:r>
            <a:endParaRPr lang="en-US" dirty="0"/>
          </a:p>
        </p:txBody>
      </p:sp>
      <p:pic>
        <p:nvPicPr>
          <p:cNvPr id="5" name="Picture 4">
            <a:extLst>
              <a:ext uri="{FF2B5EF4-FFF2-40B4-BE49-F238E27FC236}">
                <a16:creationId xmlns:a16="http://schemas.microsoft.com/office/drawing/2014/main" id="{4769600D-FC7E-60E4-533F-3A3B1E2683D8}"/>
              </a:ext>
            </a:extLst>
          </p:cNvPr>
          <p:cNvPicPr>
            <a:picLocks noChangeAspect="1"/>
          </p:cNvPicPr>
          <p:nvPr/>
        </p:nvPicPr>
        <p:blipFill>
          <a:blip r:embed="rId2"/>
          <a:stretch>
            <a:fillRect/>
          </a:stretch>
        </p:blipFill>
        <p:spPr>
          <a:xfrm>
            <a:off x="2021144" y="777035"/>
            <a:ext cx="4755740" cy="4222889"/>
          </a:xfrm>
          <a:prstGeom prst="rect">
            <a:avLst/>
          </a:prstGeom>
        </p:spPr>
      </p:pic>
    </p:spTree>
    <p:extLst>
      <p:ext uri="{BB962C8B-B14F-4D97-AF65-F5344CB8AC3E}">
        <p14:creationId xmlns:p14="http://schemas.microsoft.com/office/powerpoint/2010/main" val="3339111610"/>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299297" y="290338"/>
            <a:ext cx="4597236" cy="573000"/>
          </a:xfrm>
        </p:spPr>
        <p:txBody>
          <a:bodyPr/>
          <a:lstStyle/>
          <a:p>
            <a:r>
              <a:rPr lang="en-US" dirty="0"/>
              <a:t>Demo </a:t>
            </a:r>
            <a:r>
              <a:rPr lang="en-US" dirty="0" err="1"/>
              <a:t>ứng</a:t>
            </a:r>
            <a:r>
              <a:rPr lang="en-US" dirty="0"/>
              <a:t> </a:t>
            </a:r>
            <a:r>
              <a:rPr lang="en-US" dirty="0" err="1"/>
              <a:t>dụng</a:t>
            </a:r>
            <a:endParaRPr lang="en-US" dirty="0"/>
          </a:p>
        </p:txBody>
      </p:sp>
      <p:pic>
        <p:nvPicPr>
          <p:cNvPr id="4" name="Picture 3">
            <a:extLst>
              <a:ext uri="{FF2B5EF4-FFF2-40B4-BE49-F238E27FC236}">
                <a16:creationId xmlns:a16="http://schemas.microsoft.com/office/drawing/2014/main" id="{E37215A5-A3ED-C8D6-A9ED-7CA81CF81E3E}"/>
              </a:ext>
            </a:extLst>
          </p:cNvPr>
          <p:cNvPicPr>
            <a:picLocks noChangeAspect="1"/>
          </p:cNvPicPr>
          <p:nvPr/>
        </p:nvPicPr>
        <p:blipFill>
          <a:blip r:embed="rId2"/>
          <a:stretch>
            <a:fillRect/>
          </a:stretch>
        </p:blipFill>
        <p:spPr>
          <a:xfrm>
            <a:off x="2077418" y="767510"/>
            <a:ext cx="4824827" cy="4297148"/>
          </a:xfrm>
          <a:prstGeom prst="rect">
            <a:avLst/>
          </a:prstGeom>
        </p:spPr>
      </p:pic>
    </p:spTree>
    <p:extLst>
      <p:ext uri="{BB962C8B-B14F-4D97-AF65-F5344CB8AC3E}">
        <p14:creationId xmlns:p14="http://schemas.microsoft.com/office/powerpoint/2010/main" val="3257195162"/>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299297" y="290338"/>
            <a:ext cx="4597236" cy="573000"/>
          </a:xfrm>
        </p:spPr>
        <p:txBody>
          <a:bodyPr/>
          <a:lstStyle/>
          <a:p>
            <a:r>
              <a:rPr lang="en-US" dirty="0"/>
              <a:t>Demo </a:t>
            </a:r>
            <a:r>
              <a:rPr lang="en-US" dirty="0" err="1"/>
              <a:t>ứng</a:t>
            </a:r>
            <a:r>
              <a:rPr lang="en-US" dirty="0"/>
              <a:t> </a:t>
            </a:r>
            <a:r>
              <a:rPr lang="en-US" dirty="0" err="1"/>
              <a:t>dụng</a:t>
            </a:r>
            <a:endParaRPr lang="en-US" dirty="0"/>
          </a:p>
        </p:txBody>
      </p:sp>
      <p:pic>
        <p:nvPicPr>
          <p:cNvPr id="5" name="Picture 4">
            <a:extLst>
              <a:ext uri="{FF2B5EF4-FFF2-40B4-BE49-F238E27FC236}">
                <a16:creationId xmlns:a16="http://schemas.microsoft.com/office/drawing/2014/main" id="{162CD9A8-61EE-15DC-98F9-B69BC1D1AAA6}"/>
              </a:ext>
            </a:extLst>
          </p:cNvPr>
          <p:cNvPicPr>
            <a:picLocks noChangeAspect="1"/>
          </p:cNvPicPr>
          <p:nvPr/>
        </p:nvPicPr>
        <p:blipFill>
          <a:blip r:embed="rId2"/>
          <a:stretch>
            <a:fillRect/>
          </a:stretch>
        </p:blipFill>
        <p:spPr>
          <a:xfrm>
            <a:off x="1984273" y="763209"/>
            <a:ext cx="4858979" cy="4328156"/>
          </a:xfrm>
          <a:prstGeom prst="rect">
            <a:avLst/>
          </a:prstGeom>
        </p:spPr>
      </p:pic>
    </p:spTree>
    <p:extLst>
      <p:ext uri="{BB962C8B-B14F-4D97-AF65-F5344CB8AC3E}">
        <p14:creationId xmlns:p14="http://schemas.microsoft.com/office/powerpoint/2010/main" val="362079448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64"/>
          <p:cNvSpPr txBox="1">
            <a:spLocks noGrp="1"/>
          </p:cNvSpPr>
          <p:nvPr>
            <p:ph type="title"/>
          </p:nvPr>
        </p:nvSpPr>
        <p:spPr>
          <a:xfrm>
            <a:off x="160020" y="1558475"/>
            <a:ext cx="89154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Thanks for watching</a:t>
            </a:r>
            <a:endParaRPr sz="6000"/>
          </a:p>
        </p:txBody>
      </p:sp>
      <p:sp>
        <p:nvSpPr>
          <p:cNvPr id="2807" name="Google Shape;2807;p64"/>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lang="en-US"/>
          </a:p>
        </p:txBody>
      </p:sp>
    </p:spTree>
    <p:extLst>
      <p:ext uri="{BB962C8B-B14F-4D97-AF65-F5344CB8AC3E}">
        <p14:creationId xmlns:p14="http://schemas.microsoft.com/office/powerpoint/2010/main" val="37223330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pic>
        <p:nvPicPr>
          <p:cNvPr id="43" name="Google Shape;3117;p67">
            <a:extLst>
              <a:ext uri="{FF2B5EF4-FFF2-40B4-BE49-F238E27FC236}">
                <a16:creationId xmlns:a16="http://schemas.microsoft.com/office/drawing/2014/main" id="{9B573F61-0DA8-2C24-8FA5-C97B2F95D6CD}"/>
              </a:ext>
            </a:extLst>
          </p:cNvPr>
          <p:cNvPicPr preferRelativeResize="0"/>
          <p:nvPr/>
        </p:nvPicPr>
        <p:blipFill>
          <a:blip r:embed="rId3">
            <a:alphaModFix/>
          </a:blip>
          <a:stretch>
            <a:fillRect/>
          </a:stretch>
        </p:blipFill>
        <p:spPr>
          <a:xfrm>
            <a:off x="586107" y="1229168"/>
            <a:ext cx="501744" cy="422060"/>
          </a:xfrm>
          <a:prstGeom prst="rect">
            <a:avLst/>
          </a:prstGeom>
          <a:noFill/>
          <a:ln>
            <a:noFill/>
          </a:ln>
        </p:spPr>
      </p:pic>
      <p:pic>
        <p:nvPicPr>
          <p:cNvPr id="2252" name="Google Shape;2252;p47"/>
          <p:cNvPicPr preferRelativeResize="0"/>
          <p:nvPr/>
        </p:nvPicPr>
        <p:blipFill>
          <a:blip r:embed="rId4">
            <a:alphaModFix amt="52000"/>
          </a:blip>
          <a:stretch>
            <a:fillRect/>
          </a:stretch>
        </p:blipFill>
        <p:spPr>
          <a:xfrm rot="-445444" flipH="1">
            <a:off x="4003454" y="1221420"/>
            <a:ext cx="2052551" cy="599205"/>
          </a:xfrm>
          <a:prstGeom prst="rect">
            <a:avLst/>
          </a:prstGeom>
          <a:noFill/>
          <a:ln>
            <a:noFill/>
          </a:ln>
        </p:spPr>
      </p:pic>
      <p:sp>
        <p:nvSpPr>
          <p:cNvPr id="2255" name="Google Shape;2255;p47"/>
          <p:cNvSpPr txBox="1"/>
          <p:nvPr/>
        </p:nvSpPr>
        <p:spPr>
          <a:xfrm>
            <a:off x="736646" y="1962086"/>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solidFill>
                  <a:schemeClr val="dk2"/>
                </a:solidFill>
                <a:latin typeface="Open Sans"/>
                <a:ea typeface="Open Sans"/>
                <a:cs typeface="Open Sans"/>
                <a:sym typeface="Open Sans"/>
              </a:rPr>
              <a:t>Cột</a:t>
            </a:r>
            <a:endParaRPr lang="en-US" b="1" dirty="0">
              <a:solidFill>
                <a:schemeClr val="dk2"/>
              </a:solidFill>
              <a:latin typeface="Open Sans"/>
              <a:ea typeface="Open Sans"/>
              <a:cs typeface="Open Sans"/>
              <a:sym typeface="Open Sans"/>
            </a:endParaRPr>
          </a:p>
        </p:txBody>
      </p:sp>
      <p:sp>
        <p:nvSpPr>
          <p:cNvPr id="2258" name="Google Shape;2258;p47"/>
          <p:cNvSpPr txBox="1"/>
          <p:nvPr/>
        </p:nvSpPr>
        <p:spPr>
          <a:xfrm>
            <a:off x="736658" y="2227347"/>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dk2"/>
                </a:solidFill>
                <a:latin typeface="Open Sans"/>
                <a:ea typeface="Open Sans"/>
                <a:cs typeface="Open Sans"/>
                <a:sym typeface="Open Sans"/>
              </a:rPr>
              <a:t>Dòng</a:t>
            </a:r>
            <a:endParaRPr b="1" dirty="0">
              <a:solidFill>
                <a:schemeClr val="dk2"/>
              </a:solidFill>
              <a:latin typeface="Open Sans"/>
              <a:ea typeface="Open Sans"/>
              <a:cs typeface="Open Sans"/>
              <a:sym typeface="Open Sans"/>
            </a:endParaRPr>
          </a:p>
        </p:txBody>
      </p:sp>
      <p:sp>
        <p:nvSpPr>
          <p:cNvPr id="2262" name="Google Shape;2262;p4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Mô tả dữ liệu</a:t>
            </a:r>
            <a:endParaRPr/>
          </a:p>
        </p:txBody>
      </p:sp>
      <p:pic>
        <p:nvPicPr>
          <p:cNvPr id="2263" name="Google Shape;2263;p47"/>
          <p:cNvPicPr preferRelativeResize="0"/>
          <p:nvPr/>
        </p:nvPicPr>
        <p:blipFill>
          <a:blip r:embed="rId5">
            <a:alphaModFix amt="52000"/>
          </a:blip>
          <a:stretch>
            <a:fillRect/>
          </a:stretch>
        </p:blipFill>
        <p:spPr>
          <a:xfrm rot="-445447" flipH="1">
            <a:off x="6193260" y="1226800"/>
            <a:ext cx="2053204" cy="599201"/>
          </a:xfrm>
          <a:prstGeom prst="rect">
            <a:avLst/>
          </a:prstGeom>
          <a:noFill/>
          <a:ln>
            <a:noFill/>
          </a:ln>
        </p:spPr>
      </p:pic>
      <p:sp>
        <p:nvSpPr>
          <p:cNvPr id="2264" name="Google Shape;2264;p47"/>
          <p:cNvSpPr txBox="1"/>
          <p:nvPr/>
        </p:nvSpPr>
        <p:spPr>
          <a:xfrm>
            <a:off x="4241169" y="1884575"/>
            <a:ext cx="1760544" cy="5474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Diện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tích</a:t>
            </a:r>
            <a:endParaRPr lang="en-US" dirty="0">
              <a:solidFill>
                <a:schemeClr val="dk2"/>
              </a:solidFill>
              <a:latin typeface="Open Sans"/>
              <a:ea typeface="Open Sans"/>
              <a:cs typeface="Open Sans"/>
              <a:sym typeface="Open Sans"/>
            </a:endParaRPr>
          </a:p>
        </p:txBody>
      </p:sp>
      <p:sp>
        <p:nvSpPr>
          <p:cNvPr id="2265" name="Google Shape;2265;p47"/>
          <p:cNvSpPr txBox="1"/>
          <p:nvPr/>
        </p:nvSpPr>
        <p:spPr>
          <a:xfrm>
            <a:off x="4424823" y="1300161"/>
            <a:ext cx="19254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2"/>
                </a:solidFill>
                <a:latin typeface="Overpass Black"/>
                <a:ea typeface="Overpass Black"/>
                <a:cs typeface="Overpass Black"/>
                <a:sym typeface="Overpass Black"/>
              </a:rPr>
              <a:t>Thuộc tính</a:t>
            </a:r>
            <a:endParaRPr sz="1600" dirty="0">
              <a:solidFill>
                <a:schemeClr val="dk2"/>
              </a:solidFill>
              <a:latin typeface="Overpass Black"/>
              <a:ea typeface="Overpass Black"/>
              <a:cs typeface="Overpass Black"/>
              <a:sym typeface="Overpass Black"/>
            </a:endParaRPr>
          </a:p>
        </p:txBody>
      </p:sp>
      <p:sp>
        <p:nvSpPr>
          <p:cNvPr id="2279" name="Google Shape;2279;p47"/>
          <p:cNvSpPr txBox="1"/>
          <p:nvPr/>
        </p:nvSpPr>
        <p:spPr>
          <a:xfrm>
            <a:off x="740798" y="1374957"/>
            <a:ext cx="2322815" cy="25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2"/>
                </a:solidFill>
                <a:latin typeface="Overpass Black"/>
                <a:ea typeface="Overpass Black"/>
                <a:cs typeface="Overpass Black"/>
                <a:sym typeface="Overpass Black"/>
              </a:rPr>
              <a:t>Thông tin dataset:</a:t>
            </a:r>
            <a:endParaRPr sz="1600">
              <a:solidFill>
                <a:schemeClr val="dk2"/>
              </a:solidFill>
              <a:latin typeface="Overpass Black"/>
              <a:ea typeface="Overpass Black"/>
              <a:cs typeface="Overpass Black"/>
              <a:sym typeface="Overpass Black"/>
            </a:endParaRPr>
          </a:p>
        </p:txBody>
      </p:sp>
      <p:sp>
        <p:nvSpPr>
          <p:cNvPr id="34" name="Google Shape;2255;p47">
            <a:extLst>
              <a:ext uri="{FF2B5EF4-FFF2-40B4-BE49-F238E27FC236}">
                <a16:creationId xmlns:a16="http://schemas.microsoft.com/office/drawing/2014/main" id="{7AE3BDE9-0C79-D030-9547-C8F03D3AA4F4}"/>
              </a:ext>
            </a:extLst>
          </p:cNvPr>
          <p:cNvSpPr txBox="1"/>
          <p:nvPr/>
        </p:nvSpPr>
        <p:spPr>
          <a:xfrm>
            <a:off x="1839145" y="1956139"/>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latin typeface="Open Sans"/>
                <a:ea typeface="Open Sans"/>
                <a:cs typeface="Open Sans"/>
                <a:sym typeface="Open Sans"/>
              </a:rPr>
              <a:t>11</a:t>
            </a:r>
            <a:endParaRPr dirty="0">
              <a:solidFill>
                <a:schemeClr val="dk2"/>
              </a:solidFill>
              <a:latin typeface="Open Sans"/>
              <a:ea typeface="Open Sans"/>
              <a:cs typeface="Open Sans"/>
              <a:sym typeface="Open Sans"/>
            </a:endParaRPr>
          </a:p>
        </p:txBody>
      </p:sp>
      <p:sp>
        <p:nvSpPr>
          <p:cNvPr id="35" name="Google Shape;2255;p47">
            <a:extLst>
              <a:ext uri="{FF2B5EF4-FFF2-40B4-BE49-F238E27FC236}">
                <a16:creationId xmlns:a16="http://schemas.microsoft.com/office/drawing/2014/main" id="{4E1CE667-8428-CA24-2B01-960877456384}"/>
              </a:ext>
            </a:extLst>
          </p:cNvPr>
          <p:cNvSpPr txBox="1"/>
          <p:nvPr/>
        </p:nvSpPr>
        <p:spPr>
          <a:xfrm>
            <a:off x="1839145" y="2224361"/>
            <a:ext cx="949500" cy="19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2"/>
                </a:solidFill>
                <a:latin typeface="Open Sans"/>
                <a:ea typeface="Open Sans"/>
                <a:cs typeface="Open Sans"/>
              </a:rPr>
              <a:t>37500 </a:t>
            </a:r>
            <a:endParaRPr dirty="0">
              <a:solidFill>
                <a:schemeClr val="dk2"/>
              </a:solidFill>
              <a:latin typeface="Open Sans"/>
              <a:ea typeface="Open Sans"/>
              <a:cs typeface="Open Sans"/>
              <a:sym typeface="Open Sans"/>
            </a:endParaRPr>
          </a:p>
        </p:txBody>
      </p:sp>
      <p:sp>
        <p:nvSpPr>
          <p:cNvPr id="37" name="Google Shape;2265;p47">
            <a:extLst>
              <a:ext uri="{FF2B5EF4-FFF2-40B4-BE49-F238E27FC236}">
                <a16:creationId xmlns:a16="http://schemas.microsoft.com/office/drawing/2014/main" id="{38FC8169-4C25-F0EF-15A0-E35437322867}"/>
              </a:ext>
            </a:extLst>
          </p:cNvPr>
          <p:cNvSpPr txBox="1"/>
          <p:nvPr/>
        </p:nvSpPr>
        <p:spPr>
          <a:xfrm>
            <a:off x="6762162" y="1314186"/>
            <a:ext cx="19254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dk2"/>
                </a:solidFill>
                <a:latin typeface="Overpass Black"/>
                <a:ea typeface="Overpass Black"/>
                <a:cs typeface="Overpass Black"/>
                <a:sym typeface="Overpass Black"/>
              </a:rPr>
              <a:t>Ý</a:t>
            </a:r>
            <a:r>
              <a:rPr lang="en" sz="1600" dirty="0">
                <a:solidFill>
                  <a:schemeClr val="dk2"/>
                </a:solidFill>
                <a:latin typeface="Overpass Black"/>
                <a:ea typeface="Overpass Black"/>
                <a:cs typeface="Overpass Black"/>
                <a:sym typeface="Overpass Black"/>
              </a:rPr>
              <a:t> nghĩa</a:t>
            </a:r>
            <a:endParaRPr sz="1600" dirty="0">
              <a:solidFill>
                <a:schemeClr val="dk2"/>
              </a:solidFill>
              <a:latin typeface="Overpass Black"/>
              <a:ea typeface="Overpass Black"/>
              <a:cs typeface="Overpass Black"/>
              <a:sym typeface="Overpass Black"/>
            </a:endParaRPr>
          </a:p>
        </p:txBody>
      </p:sp>
      <p:sp>
        <p:nvSpPr>
          <p:cNvPr id="38" name="Google Shape;2264;p47">
            <a:extLst>
              <a:ext uri="{FF2B5EF4-FFF2-40B4-BE49-F238E27FC236}">
                <a16:creationId xmlns:a16="http://schemas.microsoft.com/office/drawing/2014/main" id="{5A1B3485-2A5A-EB86-ECA8-16AA1129A36C}"/>
              </a:ext>
            </a:extLst>
          </p:cNvPr>
          <p:cNvSpPr txBox="1"/>
          <p:nvPr/>
        </p:nvSpPr>
        <p:spPr>
          <a:xfrm>
            <a:off x="4234518" y="2386293"/>
            <a:ext cx="1673625" cy="6220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Hướng</a:t>
            </a:r>
            <a:endParaRPr dirty="0">
              <a:solidFill>
                <a:schemeClr val="dk2"/>
              </a:solidFill>
              <a:latin typeface="Open Sans"/>
              <a:ea typeface="Open Sans"/>
              <a:cs typeface="Open Sans"/>
              <a:sym typeface="Open Sans"/>
            </a:endParaRPr>
          </a:p>
        </p:txBody>
      </p:sp>
      <p:sp>
        <p:nvSpPr>
          <p:cNvPr id="39" name="Google Shape;2264;p47">
            <a:extLst>
              <a:ext uri="{FF2B5EF4-FFF2-40B4-BE49-F238E27FC236}">
                <a16:creationId xmlns:a16="http://schemas.microsoft.com/office/drawing/2014/main" id="{62D4676A-8B7E-CDA2-804D-6048A26C4D1E}"/>
              </a:ext>
            </a:extLst>
          </p:cNvPr>
          <p:cNvSpPr txBox="1"/>
          <p:nvPr/>
        </p:nvSpPr>
        <p:spPr>
          <a:xfrm>
            <a:off x="6107167" y="1879779"/>
            <a:ext cx="2355987" cy="5474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Diện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tích</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của</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căn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nhà</a:t>
            </a:r>
            <a:endParaRPr dirty="0">
              <a:solidFill>
                <a:schemeClr val="dk2"/>
              </a:solidFill>
              <a:latin typeface="Open Sans"/>
              <a:ea typeface="Open Sans"/>
              <a:cs typeface="Open Sans"/>
              <a:sym typeface="Open Sans"/>
            </a:endParaRPr>
          </a:p>
        </p:txBody>
      </p:sp>
      <p:sp>
        <p:nvSpPr>
          <p:cNvPr id="40" name="Google Shape;2264;p47">
            <a:extLst>
              <a:ext uri="{FF2B5EF4-FFF2-40B4-BE49-F238E27FC236}">
                <a16:creationId xmlns:a16="http://schemas.microsoft.com/office/drawing/2014/main" id="{6FF4DD8C-6C23-C9A0-3378-46715032009D}"/>
              </a:ext>
            </a:extLst>
          </p:cNvPr>
          <p:cNvSpPr txBox="1"/>
          <p:nvPr/>
        </p:nvSpPr>
        <p:spPr>
          <a:xfrm>
            <a:off x="6107167" y="2433487"/>
            <a:ext cx="2355987"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dk2"/>
                </a:solidFill>
                <a:latin typeface="Open Sans"/>
                <a:ea typeface="Open Sans"/>
                <a:cs typeface="Open Sans"/>
                <a:sym typeface="Open Sans"/>
              </a:rPr>
              <a:t>Hướng của căn nhà</a:t>
            </a:r>
            <a:endParaRPr lang="en-US" dirty="0">
              <a:solidFill>
                <a:schemeClr val="dk2"/>
              </a:solidFill>
              <a:latin typeface="Open Sans"/>
              <a:ea typeface="Open Sans"/>
              <a:cs typeface="Open Sans"/>
              <a:sym typeface="Open Sans"/>
            </a:endParaRPr>
          </a:p>
        </p:txBody>
      </p:sp>
      <p:sp>
        <p:nvSpPr>
          <p:cNvPr id="19" name="Google Shape;2264;p47">
            <a:extLst>
              <a:ext uri="{FF2B5EF4-FFF2-40B4-BE49-F238E27FC236}">
                <a16:creationId xmlns:a16="http://schemas.microsoft.com/office/drawing/2014/main" id="{DC5C39C5-6ADF-CEDB-5531-8932452BB74C}"/>
              </a:ext>
            </a:extLst>
          </p:cNvPr>
          <p:cNvSpPr txBox="1"/>
          <p:nvPr/>
        </p:nvSpPr>
        <p:spPr>
          <a:xfrm>
            <a:off x="4234518" y="2914192"/>
            <a:ext cx="1673625" cy="6220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dk2"/>
                </a:solidFill>
                <a:latin typeface="Open Sans"/>
                <a:ea typeface="Open Sans"/>
                <a:cs typeface="Open Sans"/>
                <a:sym typeface="Open Sans"/>
              </a:rPr>
              <a:t>Số tầng</a:t>
            </a:r>
            <a:endParaRPr dirty="0">
              <a:solidFill>
                <a:schemeClr val="dk2"/>
              </a:solidFill>
              <a:latin typeface="Open Sans"/>
              <a:ea typeface="Open Sans"/>
              <a:cs typeface="Open Sans"/>
              <a:sym typeface="Open Sans"/>
            </a:endParaRPr>
          </a:p>
        </p:txBody>
      </p:sp>
      <p:sp>
        <p:nvSpPr>
          <p:cNvPr id="20" name="Google Shape;2264;p47">
            <a:extLst>
              <a:ext uri="{FF2B5EF4-FFF2-40B4-BE49-F238E27FC236}">
                <a16:creationId xmlns:a16="http://schemas.microsoft.com/office/drawing/2014/main" id="{80459B33-AD26-2ED2-AB99-C2DCD5B9027C}"/>
              </a:ext>
            </a:extLst>
          </p:cNvPr>
          <p:cNvSpPr txBox="1"/>
          <p:nvPr/>
        </p:nvSpPr>
        <p:spPr>
          <a:xfrm>
            <a:off x="6100515" y="2961386"/>
            <a:ext cx="2355987"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chemeClr val="dk2"/>
                </a:solidFill>
                <a:latin typeface="Open Sans"/>
                <a:ea typeface="Open Sans"/>
                <a:cs typeface="Open Sans"/>
                <a:sym typeface="Open Sans"/>
              </a:rPr>
              <a:t>Số tầng của căn nhà </a:t>
            </a:r>
            <a:endParaRPr lang="en-US" dirty="0">
              <a:solidFill>
                <a:schemeClr val="dk2"/>
              </a:solidFill>
              <a:latin typeface="Open Sans"/>
              <a:ea typeface="Open Sans"/>
              <a:cs typeface="Open Sans"/>
              <a:sym typeface="Open Sans"/>
            </a:endParaRPr>
          </a:p>
        </p:txBody>
      </p:sp>
      <p:sp>
        <p:nvSpPr>
          <p:cNvPr id="21" name="Google Shape;2264;p47">
            <a:extLst>
              <a:ext uri="{FF2B5EF4-FFF2-40B4-BE49-F238E27FC236}">
                <a16:creationId xmlns:a16="http://schemas.microsoft.com/office/drawing/2014/main" id="{87381A80-8CA2-D4FD-7A34-FB3DC32B2F96}"/>
              </a:ext>
            </a:extLst>
          </p:cNvPr>
          <p:cNvSpPr txBox="1"/>
          <p:nvPr/>
        </p:nvSpPr>
        <p:spPr>
          <a:xfrm>
            <a:off x="4234516" y="3396399"/>
            <a:ext cx="1673625" cy="6220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Số</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phòng</a:t>
            </a:r>
            <a:endParaRPr dirty="0">
              <a:solidFill>
                <a:schemeClr val="dk2"/>
              </a:solidFill>
              <a:latin typeface="Open Sans"/>
              <a:ea typeface="Open Sans"/>
              <a:cs typeface="Open Sans"/>
              <a:sym typeface="Open Sans"/>
            </a:endParaRPr>
          </a:p>
        </p:txBody>
      </p:sp>
      <p:sp>
        <p:nvSpPr>
          <p:cNvPr id="22" name="Google Shape;2264;p47">
            <a:extLst>
              <a:ext uri="{FF2B5EF4-FFF2-40B4-BE49-F238E27FC236}">
                <a16:creationId xmlns:a16="http://schemas.microsoft.com/office/drawing/2014/main" id="{7F092548-C6C2-CA71-BEFA-832EB77C64C8}"/>
              </a:ext>
            </a:extLst>
          </p:cNvPr>
          <p:cNvSpPr txBox="1"/>
          <p:nvPr/>
        </p:nvSpPr>
        <p:spPr>
          <a:xfrm>
            <a:off x="6107166" y="3443593"/>
            <a:ext cx="2355987"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Số</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phòng</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của</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căn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nhà</a:t>
            </a:r>
            <a:endParaRPr lang="en-US" dirty="0">
              <a:solidFill>
                <a:schemeClr val="dk2"/>
              </a:solidFill>
              <a:latin typeface="Open Sans"/>
              <a:ea typeface="Open Sans"/>
              <a:cs typeface="Open Sans"/>
              <a:sym typeface="Open Sans"/>
            </a:endParaRPr>
          </a:p>
        </p:txBody>
      </p:sp>
      <p:sp>
        <p:nvSpPr>
          <p:cNvPr id="23" name="Google Shape;2264;p47">
            <a:extLst>
              <a:ext uri="{FF2B5EF4-FFF2-40B4-BE49-F238E27FC236}">
                <a16:creationId xmlns:a16="http://schemas.microsoft.com/office/drawing/2014/main" id="{D65A5EFE-4E28-3AE4-2F71-CEEEDB5E0BB4}"/>
              </a:ext>
            </a:extLst>
          </p:cNvPr>
          <p:cNvSpPr txBox="1"/>
          <p:nvPr/>
        </p:nvSpPr>
        <p:spPr>
          <a:xfrm>
            <a:off x="4234514" y="3875438"/>
            <a:ext cx="1673625" cy="6220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Nhà</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vệ</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sinh</a:t>
            </a:r>
            <a:endParaRPr dirty="0">
              <a:solidFill>
                <a:schemeClr val="dk2"/>
              </a:solidFill>
              <a:latin typeface="Open Sans"/>
              <a:ea typeface="Open Sans"/>
              <a:cs typeface="Open Sans"/>
              <a:sym typeface="Open Sans"/>
            </a:endParaRPr>
          </a:p>
        </p:txBody>
      </p:sp>
      <p:sp>
        <p:nvSpPr>
          <p:cNvPr id="25" name="Google Shape;2264;p47">
            <a:extLst>
              <a:ext uri="{FF2B5EF4-FFF2-40B4-BE49-F238E27FC236}">
                <a16:creationId xmlns:a16="http://schemas.microsoft.com/office/drawing/2014/main" id="{234E858D-A379-D13A-0765-B89B1A2FAFCC}"/>
              </a:ext>
            </a:extLst>
          </p:cNvPr>
          <p:cNvSpPr txBox="1"/>
          <p:nvPr/>
        </p:nvSpPr>
        <p:spPr>
          <a:xfrm>
            <a:off x="6100514" y="4005689"/>
            <a:ext cx="2355987" cy="527700"/>
          </a:xfrm>
          <a:prstGeom prst="rect">
            <a:avLst/>
          </a:prstGeom>
          <a:noFill/>
          <a:ln>
            <a:noFill/>
          </a:ln>
        </p:spPr>
        <p:txBody>
          <a:bodyPr spcFirstLastPara="1" wrap="square" lIns="91425" tIns="91425" rIns="91425" bIns="91425" anchor="ctr" anchorCtr="0">
            <a:noAutofit/>
          </a:bodyPr>
          <a:lstStyle/>
          <a:p>
            <a:r>
              <a:rPr lang="en-US" dirty="0" err="1">
                <a:solidFill>
                  <a:schemeClr val="dk2"/>
                </a:solidFill>
                <a:latin typeface="Open Sans"/>
                <a:ea typeface="Open Sans"/>
                <a:cs typeface="Open Sans"/>
                <a:sym typeface="Open Sans"/>
              </a:rPr>
              <a:t>Số</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nhà</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vệ</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sinh</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của</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căn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nhà</a:t>
            </a:r>
            <a:endParaRPr lang="en-US" dirty="0">
              <a:solidFill>
                <a:schemeClr val="dk2"/>
              </a:solidFill>
              <a:latin typeface="Open Sans"/>
              <a:ea typeface="Open Sans"/>
              <a:cs typeface="Open Sans"/>
              <a:sym typeface="Open Sans"/>
            </a:endParaRPr>
          </a:p>
        </p:txBody>
      </p:sp>
      <p:sp>
        <p:nvSpPr>
          <p:cNvPr id="26" name="Google Shape;2264;p47">
            <a:extLst>
              <a:ext uri="{FF2B5EF4-FFF2-40B4-BE49-F238E27FC236}">
                <a16:creationId xmlns:a16="http://schemas.microsoft.com/office/drawing/2014/main" id="{3BD9C291-4867-98A1-3444-91938D55035E}"/>
              </a:ext>
            </a:extLst>
          </p:cNvPr>
          <p:cNvSpPr txBox="1"/>
          <p:nvPr/>
        </p:nvSpPr>
        <p:spPr>
          <a:xfrm>
            <a:off x="4241169" y="4439073"/>
            <a:ext cx="1673625" cy="6220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solidFill>
                  <a:schemeClr val="dk2"/>
                </a:solidFill>
                <a:latin typeface="Open Sans"/>
                <a:ea typeface="Open Sans"/>
                <a:cs typeface="Open Sans"/>
                <a:sym typeface="Open Sans"/>
              </a:rPr>
              <a:t>Giấy</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tờ</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pháp</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lý</a:t>
            </a:r>
            <a:endParaRPr dirty="0">
              <a:solidFill>
                <a:schemeClr val="dk2"/>
              </a:solidFill>
              <a:latin typeface="Open Sans"/>
              <a:ea typeface="Open Sans"/>
              <a:cs typeface="Open Sans"/>
              <a:sym typeface="Open Sans"/>
            </a:endParaRPr>
          </a:p>
        </p:txBody>
      </p:sp>
      <p:sp>
        <p:nvSpPr>
          <p:cNvPr id="27" name="Google Shape;2264;p47">
            <a:extLst>
              <a:ext uri="{FF2B5EF4-FFF2-40B4-BE49-F238E27FC236}">
                <a16:creationId xmlns:a16="http://schemas.microsoft.com/office/drawing/2014/main" id="{DCEC7A35-EF74-646A-9559-5A3FCAB78395}"/>
              </a:ext>
            </a:extLst>
          </p:cNvPr>
          <p:cNvSpPr txBox="1"/>
          <p:nvPr/>
        </p:nvSpPr>
        <p:spPr>
          <a:xfrm>
            <a:off x="6100513" y="4588577"/>
            <a:ext cx="2355987" cy="527700"/>
          </a:xfrm>
          <a:prstGeom prst="rect">
            <a:avLst/>
          </a:prstGeom>
          <a:noFill/>
          <a:ln>
            <a:noFill/>
          </a:ln>
        </p:spPr>
        <p:txBody>
          <a:bodyPr spcFirstLastPara="1" wrap="square" lIns="91425" tIns="91425" rIns="91425" bIns="91425" anchor="ctr" anchorCtr="0">
            <a:noAutofit/>
          </a:bodyPr>
          <a:lstStyle/>
          <a:p>
            <a:r>
              <a:rPr lang="en-US" dirty="0" err="1">
                <a:solidFill>
                  <a:schemeClr val="dk2"/>
                </a:solidFill>
                <a:latin typeface="Open Sans"/>
                <a:ea typeface="Open Sans"/>
                <a:cs typeface="Open Sans"/>
                <a:sym typeface="Open Sans"/>
              </a:rPr>
              <a:t>Giấy</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tờ</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pháp</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lý</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của</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căn</a:t>
            </a:r>
            <a:r>
              <a:rPr lang="en-US" dirty="0">
                <a:solidFill>
                  <a:schemeClr val="dk2"/>
                </a:solidFill>
                <a:latin typeface="Open Sans"/>
                <a:ea typeface="Open Sans"/>
                <a:cs typeface="Open Sans"/>
                <a:sym typeface="Open Sans"/>
              </a:rPr>
              <a:t> </a:t>
            </a:r>
            <a:r>
              <a:rPr lang="en-US" dirty="0" err="1">
                <a:solidFill>
                  <a:schemeClr val="dk2"/>
                </a:solidFill>
                <a:latin typeface="Open Sans"/>
                <a:ea typeface="Open Sans"/>
                <a:cs typeface="Open Sans"/>
                <a:sym typeface="Open Sans"/>
              </a:rPr>
              <a:t>nhà</a:t>
            </a:r>
            <a:endParaRPr lang="en-US" dirty="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418972676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5" name="Google Shape;2186;p43">
            <a:extLst>
              <a:ext uri="{FF2B5EF4-FFF2-40B4-BE49-F238E27FC236}">
                <a16:creationId xmlns:a16="http://schemas.microsoft.com/office/drawing/2014/main" id="{A4F4B831-C54C-0C6F-5AAF-00054D20E85B}"/>
              </a:ext>
            </a:extLst>
          </p:cNvPr>
          <p:cNvSpPr txBox="1">
            <a:spLocks/>
          </p:cNvSpPr>
          <p:nvPr/>
        </p:nvSpPr>
        <p:spPr>
          <a:xfrm>
            <a:off x="2646000" y="1539621"/>
            <a:ext cx="3852000" cy="1796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5000">
                <a:solidFill>
                  <a:srgbClr val="1C4587"/>
                </a:solidFill>
                <a:latin typeface="Overpass Black" panose="020B0604020202020204" charset="0"/>
              </a:rPr>
              <a:t>02</a:t>
            </a:r>
          </a:p>
        </p:txBody>
      </p:sp>
      <p:sp>
        <p:nvSpPr>
          <p:cNvPr id="6" name="Google Shape;2187;p43">
            <a:extLst>
              <a:ext uri="{FF2B5EF4-FFF2-40B4-BE49-F238E27FC236}">
                <a16:creationId xmlns:a16="http://schemas.microsoft.com/office/drawing/2014/main" id="{675BAB76-7884-50F2-B60D-28268F6884F4}"/>
              </a:ext>
            </a:extLst>
          </p:cNvPr>
          <p:cNvSpPr txBox="1">
            <a:spLocks/>
          </p:cNvSpPr>
          <p:nvPr/>
        </p:nvSpPr>
        <p:spPr>
          <a:xfrm>
            <a:off x="2646000" y="3121757"/>
            <a:ext cx="3852000" cy="79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6000" b="0" i="0" u="none" strike="noStrike" cap="none">
                <a:solidFill>
                  <a:schemeClr val="dk2"/>
                </a:solidFill>
                <a:latin typeface="Overpass Black"/>
                <a:ea typeface="Overpass Black"/>
                <a:cs typeface="Overpass Black"/>
                <a:sym typeface="Overpass Black"/>
              </a:defRPr>
            </a:lvl1pPr>
            <a:lvl2pPr marR="0" lvl="1"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2pPr>
            <a:lvl3pPr marR="0" lvl="2"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3pPr>
            <a:lvl4pPr marR="0" lvl="3"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4pPr>
            <a:lvl5pPr marR="0" lvl="4"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5pPr>
            <a:lvl6pPr marR="0" lvl="5"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6pPr>
            <a:lvl7pPr marR="0" lvl="6"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7pPr>
            <a:lvl8pPr marR="0" lvl="7"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8pPr>
            <a:lvl9pPr marR="0" lvl="8" algn="l" rtl="0">
              <a:lnSpc>
                <a:spcPct val="100000"/>
              </a:lnSpc>
              <a:spcBef>
                <a:spcPts val="0"/>
              </a:spcBef>
              <a:spcAft>
                <a:spcPts val="0"/>
              </a:spcAft>
              <a:buClr>
                <a:schemeClr val="dk2"/>
              </a:buClr>
              <a:buSzPts val="4800"/>
              <a:buFont typeface="Overpass Black"/>
              <a:buNone/>
              <a:defRPr sz="4800" b="0" i="0" u="none" strike="noStrike" cap="none">
                <a:solidFill>
                  <a:schemeClr val="dk2"/>
                </a:solidFill>
                <a:latin typeface="Overpass Black"/>
                <a:ea typeface="Overpass Black"/>
                <a:cs typeface="Overpass Black"/>
                <a:sym typeface="Overpass Black"/>
              </a:defRPr>
            </a:lvl9pPr>
          </a:lstStyle>
          <a:p>
            <a:r>
              <a:rPr lang="en-US" sz="3000" dirty="0" err="1">
                <a:solidFill>
                  <a:srgbClr val="1C4587"/>
                </a:solidFill>
              </a:rPr>
              <a:t>Phương</a:t>
            </a:r>
            <a:r>
              <a:rPr lang="en-US" sz="3000" dirty="0">
                <a:solidFill>
                  <a:srgbClr val="1C4587"/>
                </a:solidFill>
              </a:rPr>
              <a:t> </a:t>
            </a:r>
            <a:r>
              <a:rPr lang="en-US" sz="3000" dirty="0" err="1">
                <a:solidFill>
                  <a:srgbClr val="1C4587"/>
                </a:solidFill>
              </a:rPr>
              <a:t>pháp</a:t>
            </a:r>
            <a:r>
              <a:rPr lang="en-US" sz="3000" dirty="0">
                <a:solidFill>
                  <a:srgbClr val="1C4587"/>
                </a:solidFill>
              </a:rPr>
              <a:t> </a:t>
            </a:r>
            <a:r>
              <a:rPr lang="en-US" sz="3000" dirty="0" err="1">
                <a:solidFill>
                  <a:srgbClr val="1C4587"/>
                </a:solidFill>
              </a:rPr>
              <a:t>nghiên</a:t>
            </a:r>
            <a:r>
              <a:rPr lang="en-US" sz="3000" dirty="0">
                <a:solidFill>
                  <a:srgbClr val="1C4587"/>
                </a:solidFill>
              </a:rPr>
              <a:t> </a:t>
            </a:r>
            <a:r>
              <a:rPr lang="en-US" sz="3000" dirty="0" err="1">
                <a:solidFill>
                  <a:srgbClr val="1C4587"/>
                </a:solidFill>
              </a:rPr>
              <a:t>cứu</a:t>
            </a:r>
            <a:endParaRPr lang="en-US" sz="3000" dirty="0">
              <a:solidFill>
                <a:srgbClr val="1C4587"/>
              </a:solidFill>
            </a:endParaRPr>
          </a:p>
        </p:txBody>
      </p:sp>
    </p:spTree>
    <p:extLst>
      <p:ext uri="{BB962C8B-B14F-4D97-AF65-F5344CB8AC3E}">
        <p14:creationId xmlns:p14="http://schemas.microsoft.com/office/powerpoint/2010/main" val="349090106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4B70EA9-F90F-3B2C-AD6A-0C6309BFA3BC}"/>
              </a:ext>
            </a:extLst>
          </p:cNvPr>
          <p:cNvSpPr>
            <a:spLocks noGrp="1"/>
          </p:cNvSpPr>
          <p:nvPr>
            <p:ph type="subTitle" idx="1"/>
          </p:nvPr>
        </p:nvSpPr>
        <p:spPr>
          <a:xfrm>
            <a:off x="671450" y="2695449"/>
            <a:ext cx="6698179" cy="1166100"/>
          </a:xfrm>
        </p:spPr>
        <p:txBody>
          <a:bodyPr/>
          <a:lstStyle/>
          <a:p>
            <a:pPr>
              <a:lnSpc>
                <a:spcPct val="150000"/>
              </a:lnSpc>
            </a:pPr>
            <a:r>
              <a:rPr lang="en-US" dirty="0"/>
              <a:t>	1. Support Vector Regression</a:t>
            </a:r>
          </a:p>
          <a:p>
            <a:pPr>
              <a:lnSpc>
                <a:spcPct val="150000"/>
              </a:lnSpc>
            </a:pPr>
            <a:r>
              <a:rPr lang="en-US" dirty="0"/>
              <a:t>	2. Decision Tree Regression</a:t>
            </a:r>
          </a:p>
          <a:p>
            <a:pPr>
              <a:lnSpc>
                <a:spcPct val="150000"/>
              </a:lnSpc>
            </a:pPr>
            <a:r>
              <a:rPr lang="en-US" dirty="0"/>
              <a:t>	3. Ridge regression</a:t>
            </a:r>
          </a:p>
          <a:p>
            <a:pPr>
              <a:lnSpc>
                <a:spcPct val="150000"/>
              </a:lnSpc>
            </a:pPr>
            <a:r>
              <a:rPr lang="en-US" dirty="0"/>
              <a:t>	4. </a:t>
            </a:r>
            <a:r>
              <a:rPr lang="en-US" dirty="0" err="1"/>
              <a:t>LassoLars</a:t>
            </a:r>
            <a:r>
              <a:rPr lang="en-US" dirty="0"/>
              <a:t> regression</a:t>
            </a:r>
          </a:p>
        </p:txBody>
      </p:sp>
      <p:sp>
        <p:nvSpPr>
          <p:cNvPr id="3" name="Title 2">
            <a:extLst>
              <a:ext uri="{FF2B5EF4-FFF2-40B4-BE49-F238E27FC236}">
                <a16:creationId xmlns:a16="http://schemas.microsoft.com/office/drawing/2014/main" id="{5D15E6DC-2CA7-2B6F-59A4-CEA5CA8F3DAE}"/>
              </a:ext>
            </a:extLst>
          </p:cNvPr>
          <p:cNvSpPr>
            <a:spLocks noGrp="1"/>
          </p:cNvSpPr>
          <p:nvPr>
            <p:ph type="ctrTitle"/>
          </p:nvPr>
        </p:nvSpPr>
        <p:spPr>
          <a:xfrm>
            <a:off x="671450" y="1875052"/>
            <a:ext cx="4597236" cy="573000"/>
          </a:xfrm>
        </p:spPr>
        <p:txBody>
          <a:bodyPr/>
          <a:lstStyle/>
          <a:p>
            <a:r>
              <a:rPr lang="en-US" dirty="0" err="1"/>
              <a:t>Các</a:t>
            </a:r>
            <a:r>
              <a:rPr lang="en-US" dirty="0"/>
              <a:t> </a:t>
            </a:r>
            <a:r>
              <a:rPr lang="en-US" dirty="0" err="1"/>
              <a:t>thuật</a:t>
            </a:r>
            <a:r>
              <a:rPr lang="en-US" dirty="0"/>
              <a:t> </a:t>
            </a:r>
            <a:r>
              <a:rPr lang="en-US" dirty="0" err="1"/>
              <a:t>toán</a:t>
            </a:r>
            <a:r>
              <a:rPr lang="en-US" dirty="0"/>
              <a:t> </a:t>
            </a:r>
            <a:r>
              <a:rPr lang="en-US" dirty="0" err="1"/>
              <a:t>áp</a:t>
            </a:r>
            <a:r>
              <a:rPr lang="en-US" dirty="0"/>
              <a:t> </a:t>
            </a:r>
            <a:r>
              <a:rPr lang="en-US" dirty="0" err="1"/>
              <a:t>dụng</a:t>
            </a:r>
            <a:endParaRPr lang="en-US" dirty="0"/>
          </a:p>
        </p:txBody>
      </p:sp>
      <p:graphicFrame>
        <p:nvGraphicFramePr>
          <p:cNvPr id="4" name="Object 3">
            <a:extLst>
              <a:ext uri="{FF2B5EF4-FFF2-40B4-BE49-F238E27FC236}">
                <a16:creationId xmlns:a16="http://schemas.microsoft.com/office/drawing/2014/main" id="{66DA18C6-C810-2C79-5223-94E05A4ED57E}"/>
              </a:ext>
            </a:extLst>
          </p:cNvPr>
          <p:cNvGraphicFramePr>
            <a:graphicFrameLocks noChangeAspect="1"/>
          </p:cNvGraphicFramePr>
          <p:nvPr/>
        </p:nvGraphicFramePr>
        <p:xfrm>
          <a:off x="4394200" y="23876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4" name="Object 3">
                        <a:extLst>
                          <a:ext uri="{FF2B5EF4-FFF2-40B4-BE49-F238E27FC236}">
                            <a16:creationId xmlns:a16="http://schemas.microsoft.com/office/drawing/2014/main" id="{66DA18C6-C810-2C79-5223-94E05A4ED57E}"/>
                          </a:ext>
                        </a:extLst>
                      </p:cNvPr>
                      <p:cNvPicPr/>
                      <p:nvPr/>
                    </p:nvPicPr>
                    <p:blipFill>
                      <a:blip r:embed="rId3"/>
                      <a:stretch>
                        <a:fillRect/>
                      </a:stretch>
                    </p:blipFill>
                    <p:spPr>
                      <a:xfrm>
                        <a:off x="4394200" y="23876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946390203"/>
      </p:ext>
    </p:extLst>
  </p:cSld>
  <p:clrMapOvr>
    <a:masterClrMapping/>
  </p:clrMapOvr>
  <p:transition spd="slow">
    <p:push dir="u"/>
  </p:transition>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BF3A54FBEC234FBA0575A2FDF040EA" ma:contentTypeVersion="0" ma:contentTypeDescription="Create a new document." ma:contentTypeScope="" ma:versionID="b9b77d3fecea7b376c245662a6935759">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129AB8-4441-4412-AD94-B8CAC341BCF8}"/>
</file>

<file path=customXml/itemProps2.xml><?xml version="1.0" encoding="utf-8"?>
<ds:datastoreItem xmlns:ds="http://schemas.openxmlformats.org/officeDocument/2006/customXml" ds:itemID="{D9E803A3-AC36-4B80-85C1-6C248A51B149}">
  <ds:schemaRefs>
    <ds:schemaRef ds:uri="http://schemas.microsoft.com/sharepoint/v3/contenttype/forms"/>
  </ds:schemaRefs>
</ds:datastoreItem>
</file>

<file path=customXml/itemProps3.xml><?xml version="1.0" encoding="utf-8"?>
<ds:datastoreItem xmlns:ds="http://schemas.openxmlformats.org/officeDocument/2006/customXml" ds:itemID="{1D3B0167-8EF7-476D-B402-A5EA3F1A9A06}">
  <ds:schemaRefs>
    <ds:schemaRef ds:uri="http://purl.org/dc/dcmitype/"/>
    <ds:schemaRef ds:uri="http://purl.org/dc/elements/1.1/"/>
    <ds:schemaRef ds:uri="http://www.w3.org/XML/1998/namespac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39433acc-f697-4113-8ddd-911b0a9a9003"/>
    <ds:schemaRef ds:uri="58d48efc-7c73-498a-bc84-545cf2e7d594"/>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239</TotalTime>
  <Words>1689</Words>
  <Application>Microsoft Office PowerPoint</Application>
  <PresentationFormat>On-screen Show (16:9)</PresentationFormat>
  <Paragraphs>223</Paragraphs>
  <Slides>68</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7" baseType="lpstr">
      <vt:lpstr>Wingdings</vt:lpstr>
      <vt:lpstr>Times New Roman</vt:lpstr>
      <vt:lpstr>Fira Sans Extra Condensed Medium</vt:lpstr>
      <vt:lpstr>Calibri</vt:lpstr>
      <vt:lpstr>Open Sans</vt:lpstr>
      <vt:lpstr>Arial</vt:lpstr>
      <vt:lpstr>Overpass Black</vt:lpstr>
      <vt:lpstr>Aqua Marketing Plan by Slidego</vt:lpstr>
      <vt:lpstr>Equation</vt:lpstr>
      <vt:lpstr>Xây dựng ứng dụng dự báo giá nhà</vt:lpstr>
      <vt:lpstr>Thành viên</vt:lpstr>
      <vt:lpstr>Mục lục</vt:lpstr>
      <vt:lpstr>01</vt:lpstr>
      <vt:lpstr>Lí do chọn đề tài</vt:lpstr>
      <vt:lpstr>Mô tả dữ liệu</vt:lpstr>
      <vt:lpstr>Mô tả dữ liệu</vt:lpstr>
      <vt:lpstr>PowerPoint Presentation</vt:lpstr>
      <vt:lpstr>Các thuật toán áp dụng</vt:lpstr>
      <vt:lpstr>Support Vector Regression</vt:lpstr>
      <vt:lpstr>    Các bước thực hiện thuật toán:</vt:lpstr>
      <vt:lpstr>    Các bước thực hiện thuật toán:</vt:lpstr>
      <vt:lpstr>    Các bước thực hiện thuật toán:</vt:lpstr>
      <vt:lpstr>Decision Tree Regression</vt:lpstr>
      <vt:lpstr>    Công thức tính Standard Deviation Reduction:</vt:lpstr>
      <vt:lpstr>    Công thức tính độ lệch chuẩn cho hai thuộc tính :</vt:lpstr>
      <vt:lpstr>    Các bước thực hiện thuật toán:</vt:lpstr>
      <vt:lpstr>Mô hình hồi quy tuyến tính ước lượng hệ số beta bằng cách tối thiểu hóa:</vt:lpstr>
      <vt:lpstr>Hồi quy Ridge là biến thể của hồi quy tuyến tính nhằm khắc phục hiện tượng overfitting. Hồi quy Ridge tối thiểu hóa:</vt:lpstr>
      <vt:lpstr>Ridge regression</vt:lpstr>
      <vt:lpstr>Ridge regression</vt:lpstr>
      <vt:lpstr>LassoLars regression</vt:lpstr>
      <vt:lpstr>LassoLars regression</vt:lpstr>
      <vt:lpstr>LassoLars regression</vt:lpstr>
      <vt:lpstr>LassoLars regression</vt:lpstr>
      <vt:lpstr>LassoLars regression</vt:lpstr>
      <vt:lpstr>LassoLars regression</vt:lpstr>
      <vt:lpstr>PowerPoint Presentation</vt:lpstr>
      <vt:lpstr>Các bước thực hiện</vt:lpstr>
      <vt:lpstr>Phân tích dữ liệu</vt:lpstr>
      <vt:lpstr>Phân tích dữ liệu</vt:lpstr>
      <vt:lpstr>Phân tích dữ liệu</vt:lpstr>
      <vt:lpstr>Phân tích dữ liệu</vt:lpstr>
      <vt:lpstr>Phân tích dữ liệu</vt:lpstr>
      <vt:lpstr>Phân tích dữ liệu</vt:lpstr>
      <vt:lpstr>Phân tích dữ liệu</vt:lpstr>
      <vt:lpstr>Phân tích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Tiền xử lý dữ liệu</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Thực thi thuật toán</vt:lpstr>
      <vt:lpstr>So sánh</vt:lpstr>
      <vt:lpstr>Kết luận</vt:lpstr>
      <vt:lpstr>PowerPoint Presentation</vt:lpstr>
      <vt:lpstr>Demo ứng dụng</vt:lpstr>
      <vt:lpstr>Demo ứng dụng</vt:lpstr>
      <vt:lpstr>Demo ứng dụng</vt:lpstr>
      <vt:lpstr>Demo ứng dụng</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Network Using Link Prediction </dc:title>
  <cp:lastModifiedBy>Hoàng Nhật Trung</cp:lastModifiedBy>
  <cp:revision>46</cp:revision>
  <dcterms:modified xsi:type="dcterms:W3CDTF">2022-06-15T03:16:26Z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0x010100E9BF3A54FBEC234FBA0575A2FDF040EA</vt:lpwstr>
  </property>
  <property fmtid="{D5CDD505-2E9C-101B-9397-08002B2CF9AE}" pid="3" name="MediaServiceImageTags">
    <vt:lpwstr/>
  </property>
</Properties>
</file>